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472" autoAdjust="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438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Краткосрочный недельный проект для средней группы №7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Осьминожки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305800" cy="37338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Этот загадочный мир</a:t>
            </a:r>
            <a:r>
              <a:rPr lang="ru-RU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ru-RU" sz="4000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Воспитатели </a:t>
            </a:r>
            <a:r>
              <a:rPr lang="ru-RU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ЩербаковаЮ.Н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ru-RU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Куличева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Г.Б.</a:t>
            </a:r>
          </a:p>
          <a:p>
            <a:endParaRPr lang="ru-RU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marL="342900" indent="-342900" fontAlgn="base">
              <a:lnSpc>
                <a:spcPct val="80000"/>
              </a:lnSpc>
              <a:spcAft>
                <a:spcPct val="0"/>
              </a:spcAft>
            </a:pPr>
            <a:r>
              <a:rPr lang="ru-RU" sz="3300" b="1" dirty="0" smtClean="0">
                <a:solidFill>
                  <a:srgbClr val="FFFF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Результат</a:t>
            </a:r>
            <a:br>
              <a:rPr lang="ru-RU" sz="3300" b="1" dirty="0" smtClean="0">
                <a:solidFill>
                  <a:srgbClr val="FFFF0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endParaRPr lang="ru-RU" sz="3300" b="1" dirty="0">
              <a:solidFill>
                <a:srgbClr val="FFFF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Для познавательного развития с детьми мы проводили еженедельные беседы по изучаемой теме. Занимаясь художественной </a:t>
            </a:r>
            <a:r>
              <a:rPr lang="ru-RU" sz="2000" b="1" dirty="0" err="1" smtClean="0">
                <a:ea typeface="Times New Roman" pitchFamily="18" charset="0"/>
                <a:cs typeface="Times New Roman" pitchFamily="18" charset="0"/>
              </a:rPr>
              <a:t>деятельностью,лепили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веселых инопланетян, космические корабли и луноходы, рисовали ракеты, делали аппликации из цветной бумаги на тему «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Приключения в космосе»,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конструировали ракеты создавали макеты инопланетных тарелок из подручного материала.  Все эти поделки являлись частью выставки «Если очень захотеть – можно в Космос полететь!». </a:t>
            </a:r>
          </a:p>
          <a:p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Таким образом, в процессе реализации проекта «Загадочный мир космоса», у наших ребят наряду с развитием познавательных способностей обогатился словарный запас, расширились естественнонаучные представления о космосе, широко проявились инициативность и творчество. Они теперь много знают и могут рассказать другим детям о достижениях отечественных ученых и космонавтов.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5943600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                                   Цель: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Познакомить с историей возникновения праздника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День космонавтики. Дать первоначальные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сведения о планетах, солнце. Развивать речь детей,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активизировать словарный запас. Развивать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познавательно – творческие способности детей,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организовать совместную деятельность детей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родителей. Воспитывать чувство гордости за свою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Родину.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Дать элементарные знания о космосе. Расширить знания детей о звездном небе, кометах, планетах, орбитальной станции. Развивать речь детей, кругозор. Обогащать словарный запас детей. Воспитывать чувство гордости за наш народ.</a:t>
            </a:r>
            <a:endParaRPr lang="ru-RU" b="1" dirty="0" smtClean="0"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Проблема</a:t>
            </a: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: Недостаточные или совсем нет знаний детей о космосе. Незнание детьми российского праздника «День космонавтики».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Тип проекта: групповой, познавательно-продуктивный.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Способы решения: проведение занятий, бесед и наблюдений с детьми, просветительная работа с родителями.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7400" b="1" dirty="0" smtClean="0">
              <a:solidFill>
                <a:srgbClr val="FFFF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Актуальность проблемы</a:t>
            </a: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: В период смены общественных информаций нарушается преемственность поколений в воспитании детей и прежде всего нравственного опыта. Дети мало знают о празднике День космонавтики, почему он существует, и кто первым совершил полет. Дошкольники не испытывают чувство гордости за Родину.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7400" b="1" dirty="0" smtClean="0"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Обоснование необходимости проекта</a:t>
            </a: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:</a:t>
            </a:r>
            <a:br>
              <a:rPr lang="ru-RU" sz="96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a typeface="Times New Roman" pitchFamily="18" charset="0"/>
                <a:cs typeface="Times New Roman" pitchFamily="18" charset="0"/>
              </a:rPr>
              <a:t>Метод проекта позволит детям усвоить сложный материал через совместный поиск решения проблемы, тем самым, делая познавательный процесс интересным и мотивационным, поможет донести всю интересующую информацию до их сознания.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Мероприятия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382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404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педагогов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родителей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</a:tr>
              <a:tr h="128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этап - подготовительный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Определяет цели и задачи, осуществляет сбор и уточнение информации, выбирает оптимальные варианты, составляет план деятельности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Принимают цели и задачи, предложенные воспитателем.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Принимают цели и задачи, предложенные воспитателем, дополняют собственными.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</a:tr>
              <a:tr h="1284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этап – практическая деятельность по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решению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 (основной этап)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Организуют работу через занятия с применением эффективных методов и приемов. Оказывают практическую помощь детям.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Формируют знания, умения и навыки. Изготовление поделок.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Выполняют вместе с детьми совместные работы на космическую тематику.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</a:tr>
              <a:tr h="2437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3этап – анализ проектной деятельности и оценка результатов (заключительный этап)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Анализируют деятельность детей и соотносит полученные результаты с поставленными задачами. Организация выставки детских поделок.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Участвуют в организации выставки своих работ выполненных на занятиях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художественно-эстетическому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развитию, а также работ выполненных совместно с родителями.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Участвуют в организации выставки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3810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1 день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2286000" cy="3048000"/>
          </a:xfr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26" name="Picture 2" descr="C:\Users\User\Desktop\алгебр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00600"/>
            <a:ext cx="2590800" cy="1943100"/>
          </a:xfrm>
          <a:prstGeom prst="rect">
            <a:avLst/>
          </a:prstGeom>
          <a:noFill/>
        </p:spPr>
      </p:pic>
      <p:pic>
        <p:nvPicPr>
          <p:cNvPr id="1032" name="Picture 8" descr="C:\Users\User\Desktop\алгебр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05000"/>
            <a:ext cx="1847850" cy="2463800"/>
          </a:xfrm>
          <a:prstGeom prst="rect">
            <a:avLst/>
          </a:prstGeom>
          <a:noFill/>
        </p:spPr>
      </p:pic>
      <p:pic>
        <p:nvPicPr>
          <p:cNvPr id="1029" name="Picture 5" descr="C:\Users\User\Desktop\алгебра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863600"/>
            <a:ext cx="2152650" cy="2870200"/>
          </a:xfrm>
          <a:prstGeom prst="rect">
            <a:avLst/>
          </a:prstGeom>
          <a:noFill/>
        </p:spPr>
      </p:pic>
      <p:pic>
        <p:nvPicPr>
          <p:cNvPr id="1030" name="Picture 6" descr="C:\Users\User\Desktop\алгебра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505200"/>
            <a:ext cx="2209800" cy="2946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1524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Просмотр  обучающих программ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419600"/>
            <a:ext cx="388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Рассматривание энциклопедий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152400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FFFF00"/>
                </a:solidFill>
              </a:rPr>
              <a:t>Беседа  с детьми                       «Солнечная система –что это?»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 апреля — Всемирный день авиации и космонавтики | ВЕСЬ МИР В ФОТОГРАФ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1602205" cy="3581400"/>
          </a:xfrm>
          <a:prstGeom prst="rect">
            <a:avLst/>
          </a:prstGeom>
          <a:noFill/>
        </p:spPr>
      </p:pic>
      <p:pic>
        <p:nvPicPr>
          <p:cNvPr id="2054" name="Picture 6" descr="C:\Users\User\Desktop\алгебра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62000"/>
            <a:ext cx="1771650" cy="2362200"/>
          </a:xfrm>
          <a:prstGeom prst="rect">
            <a:avLst/>
          </a:prstGeom>
          <a:noFill/>
        </p:spPr>
      </p:pic>
      <p:pic>
        <p:nvPicPr>
          <p:cNvPr id="2053" name="Picture 5" descr="C:\Users\User\Desktop\алгебра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981200"/>
            <a:ext cx="1943100" cy="259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алгебра\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0"/>
            <a:ext cx="2080022" cy="2248883"/>
          </a:xfrm>
          <a:prstGeom prst="rect">
            <a:avLst/>
          </a:prstGeom>
          <a:noFill/>
        </p:spPr>
      </p:pic>
      <p:pic>
        <p:nvPicPr>
          <p:cNvPr id="2051" name="Picture 3" descr="C:\Users\User\Desktop\алгебра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267200"/>
            <a:ext cx="3251200" cy="2438400"/>
          </a:xfrm>
          <a:prstGeom prst="rect">
            <a:avLst/>
          </a:prstGeom>
          <a:noFill/>
        </p:spPr>
      </p:pic>
      <p:pic>
        <p:nvPicPr>
          <p:cNvPr id="2052" name="Picture 4" descr="C:\Users\User\Desktop\алгебра\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09800"/>
            <a:ext cx="2133600" cy="284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95600" y="5029200"/>
            <a:ext cx="3962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Рассказ воспитателя о космосе,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о первом космонавте 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 Белке и Стрелке.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Чтение художественной литературы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О.Н.Сыроватина</a:t>
            </a:r>
            <a:r>
              <a:rPr lang="ru-RU" dirty="0" smtClean="0">
                <a:solidFill>
                  <a:srgbClr val="FFFF00"/>
                </a:solidFill>
              </a:rPr>
              <a:t> «Космическая станция», «Чёрная дыра»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8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Художественно-эстетическое развитие рисование  по теме «Космос»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228600"/>
            <a:ext cx="251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2 день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4" name="Picture 4" descr="МБУК &quot;Клуб Им. Шагова&quot; 12 Апреля - День Космонавтики «Белка и Стрелка на  пути к звездам». - YouTu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838200"/>
            <a:ext cx="1828799" cy="1331568"/>
          </a:xfrm>
          <a:prstGeom prst="rect">
            <a:avLst/>
          </a:prstGeom>
          <a:noFill/>
        </p:spPr>
      </p:pic>
      <p:pic>
        <p:nvPicPr>
          <p:cNvPr id="5126" name="Picture 6" descr="Кто из живых существ первым полетел в космос? Клуб почемучек :: Это  интересно!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5000624"/>
            <a:ext cx="2085975" cy="157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алгебра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1657350" cy="2209800"/>
          </a:xfrm>
          <a:prstGeom prst="rect">
            <a:avLst/>
          </a:prstGeom>
          <a:noFill/>
        </p:spPr>
      </p:pic>
      <p:pic>
        <p:nvPicPr>
          <p:cNvPr id="3075" name="Picture 3" descr="C:\Users\User\Desktop\алгебра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572000"/>
            <a:ext cx="1543050" cy="2057400"/>
          </a:xfrm>
          <a:prstGeom prst="rect">
            <a:avLst/>
          </a:prstGeom>
          <a:noFill/>
        </p:spPr>
      </p:pic>
      <p:pic>
        <p:nvPicPr>
          <p:cNvPr id="3076" name="Picture 4" descr="C:\Users\User\Desktop\алгебра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2209800" cy="294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                  3 день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алгебра\3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0"/>
            <a:ext cx="3124200" cy="2343150"/>
          </a:xfrm>
          <a:prstGeom prst="rect">
            <a:avLst/>
          </a:prstGeom>
          <a:noFill/>
        </p:spPr>
      </p:pic>
      <p:pic>
        <p:nvPicPr>
          <p:cNvPr id="3078" name="Picture 6" descr="C:\Users\User\Desktop\алгебра\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114800"/>
            <a:ext cx="3276600" cy="24574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00600" y="2514600"/>
            <a:ext cx="3886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Познавательное и художественно –эстетическое  развитие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( математика  + аппликация )           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«Приключения в космосе»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Конспект занятия в средней группе «Кто такие космонавты» ⋆ Планета Детст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04800"/>
            <a:ext cx="2070735" cy="19262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47800" y="152400"/>
            <a:ext cx="2819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Беседа «Каким должен быть космонавт»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4день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685800"/>
            <a:ext cx="4343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Подвижная игра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«Кто быстрее соберётся в полёт»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7" name="Picture 5" descr="Физминутка о космосе | Гимнастика для малышей, Космос, Для детей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257512" y="609600"/>
            <a:ext cx="2886488" cy="2896986"/>
          </a:xfrm>
          <a:prstGeom prst="rect">
            <a:avLst/>
          </a:prstGeom>
          <a:noFill/>
        </p:spPr>
      </p:pic>
      <p:pic>
        <p:nvPicPr>
          <p:cNvPr id="1026" name="Picture 2" descr="C:\Users\User\Desktop\алгебр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2209800" cy="2946400"/>
          </a:xfrm>
          <a:prstGeom prst="rect">
            <a:avLst/>
          </a:prstGeom>
          <a:noFill/>
        </p:spPr>
      </p:pic>
      <p:pic>
        <p:nvPicPr>
          <p:cNvPr id="1028" name="Picture 4" descr="C:\Users\User\Desktop\алгебра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11932"/>
            <a:ext cx="2667000" cy="2446068"/>
          </a:xfrm>
          <a:prstGeom prst="rect">
            <a:avLst/>
          </a:prstGeom>
          <a:noFill/>
        </p:spPr>
      </p:pic>
      <p:pic>
        <p:nvPicPr>
          <p:cNvPr id="1027" name="Picture 3" descr="C:\Users\User\Desktop\алгебра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981200"/>
            <a:ext cx="2400300" cy="3200400"/>
          </a:xfrm>
          <a:prstGeom prst="rect">
            <a:avLst/>
          </a:prstGeom>
          <a:noFill/>
        </p:spPr>
      </p:pic>
      <p:pic>
        <p:nvPicPr>
          <p:cNvPr id="11" name="Picture 1" descr="C:\Users\User\Desktop\алгебра\3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267200"/>
            <a:ext cx="3710124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алгебра\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2266950" cy="3022600"/>
          </a:xfrm>
          <a:prstGeom prst="rect">
            <a:avLst/>
          </a:prstGeom>
          <a:noFill/>
        </p:spPr>
      </p:pic>
      <p:pic>
        <p:nvPicPr>
          <p:cNvPr id="4098" name="Picture 2" descr="C:\Users\User\Desktop\алгебра\ё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000250" cy="2667000"/>
          </a:xfrm>
          <a:prstGeom prst="rect">
            <a:avLst/>
          </a:prstGeom>
          <a:noFill/>
        </p:spPr>
      </p:pic>
      <p:pic>
        <p:nvPicPr>
          <p:cNvPr id="4099" name="Picture 3" descr="C:\Users\User\Desktop\алгебра\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2057400" cy="2743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3000" y="0"/>
            <a:ext cx="754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Выполнение вместе с детьми совместных работ по теме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«Этот загадочный мир» в домашних условиях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5867400"/>
            <a:ext cx="220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5 день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5562600"/>
            <a:ext cx="6400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Художественно-эстетическое развитие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лепка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«Жители галактики»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9" name="Picture 1" descr="C:\Users\User\Desktop\алгебра\hYwzJtBc48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838200"/>
            <a:ext cx="1830212" cy="2437274"/>
          </a:xfrm>
          <a:prstGeom prst="rect">
            <a:avLst/>
          </a:prstGeom>
          <a:noFill/>
        </p:spPr>
      </p:pic>
      <p:pic>
        <p:nvPicPr>
          <p:cNvPr id="4103" name="Picture 7" descr="C:\Users\User\Desktop\алгебра\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505200"/>
            <a:ext cx="1714500" cy="2286000"/>
          </a:xfrm>
          <a:prstGeom prst="rect">
            <a:avLst/>
          </a:prstGeom>
          <a:noFill/>
        </p:spPr>
      </p:pic>
      <p:pic>
        <p:nvPicPr>
          <p:cNvPr id="4101" name="Picture 5" descr="C:\Users\User\Desktop\алгебра\ж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819400"/>
            <a:ext cx="18859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268</TotalTime>
  <Words>490</Words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Краткосрочный недельный проект для средней группы №7 «Осьминожки»</vt:lpstr>
      <vt:lpstr> </vt:lpstr>
      <vt:lpstr>Слайд 3</vt:lpstr>
      <vt:lpstr>Мероприятия</vt:lpstr>
      <vt:lpstr>           1 день</vt:lpstr>
      <vt:lpstr> </vt:lpstr>
      <vt:lpstr>                                                3 день</vt:lpstr>
      <vt:lpstr>4день</vt:lpstr>
      <vt:lpstr>Слайд 9</vt:lpstr>
      <vt:lpstr>Результат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2021-04-05T17:47:29Z</dcterms:created>
  <dcterms:modified xsi:type="dcterms:W3CDTF">2021-04-26T15:24:57Z</dcterms:modified>
</cp:coreProperties>
</file>