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77" r:id="rId2"/>
    <p:sldId id="278" r:id="rId3"/>
    <p:sldId id="261" r:id="rId4"/>
    <p:sldId id="260" r:id="rId5"/>
    <p:sldId id="262" r:id="rId6"/>
    <p:sldId id="264" r:id="rId7"/>
    <p:sldId id="263" r:id="rId8"/>
    <p:sldId id="274" r:id="rId9"/>
    <p:sldId id="272" r:id="rId10"/>
    <p:sldId id="273" r:id="rId11"/>
    <p:sldId id="25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28.06.2019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28.06.2019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xv\Desktop\hello_html_55f8183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14809"/>
            <a:ext cx="9144000" cy="727280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43608" y="-171400"/>
            <a:ext cx="72008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дошкольное  образовательное учреждение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«Детский сад №37» 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ПРЕЗЕНТАЦИЯ :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«Жизнь в нашей группе в рамках проекта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«До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свидания, Детский сад »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Подготовительная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группа №8 «Морские коньки»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Подготовили воспитатели:      Кураева А.Н.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				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Оленюк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М.А.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Ярославль,2019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xv\Desktop\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6" descr="C:\Users\xv\Desktop\IMG-2046daa562627dba2ef470e3e4fdd362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950" y="3507895"/>
            <a:ext cx="4680520" cy="2880320"/>
          </a:xfrm>
          <a:prstGeom prst="rect">
            <a:avLst/>
          </a:prstGeom>
          <a:noFill/>
        </p:spPr>
      </p:pic>
      <p:pic>
        <p:nvPicPr>
          <p:cNvPr id="1026" name="Picture 2" descr="C:\Users\xv\Desktop\IMG-de698dffa792659d332d0e2823d6eb14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973941">
            <a:off x="436324" y="1647254"/>
            <a:ext cx="2488782" cy="2853160"/>
          </a:xfrm>
          <a:prstGeom prst="rect">
            <a:avLst/>
          </a:prstGeom>
          <a:noFill/>
        </p:spPr>
      </p:pic>
      <p:pic>
        <p:nvPicPr>
          <p:cNvPr id="1027" name="Picture 3" descr="C:\Users\xv\Desktop\IMG-d4bbe4d5d03ae36ff66ea01adb3f3b25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57578">
            <a:off x="6734398" y="1314224"/>
            <a:ext cx="1895984" cy="2750366"/>
          </a:xfrm>
          <a:prstGeom prst="rect">
            <a:avLst/>
          </a:prstGeom>
          <a:noFill/>
        </p:spPr>
      </p:pic>
      <p:pic>
        <p:nvPicPr>
          <p:cNvPr id="11" name="Picture 7" descr="C:\Users\xv\Desktop\IMG-0900cc7833b0a6ef0db8c94ce7f121c5-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952587">
            <a:off x="2766180" y="641620"/>
            <a:ext cx="4040045" cy="3118012"/>
          </a:xfrm>
          <a:prstGeom prst="rect">
            <a:avLst/>
          </a:prstGeom>
          <a:noFill/>
        </p:spPr>
      </p:pic>
      <p:pic>
        <p:nvPicPr>
          <p:cNvPr id="12" name="Picture 4" descr="C:\Users\xv\Desktop\vypusknoj_9-50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362891">
            <a:off x="2660861" y="532397"/>
            <a:ext cx="3744416" cy="1089104"/>
          </a:xfrm>
          <a:prstGeom prst="rect">
            <a:avLst/>
          </a:prstGeom>
          <a:noFill/>
        </p:spPr>
      </p:pic>
      <p:pic>
        <p:nvPicPr>
          <p:cNvPr id="13" name="Picture 4" descr="C:\Users\xv\Desktop\IMG-b24d317586450f48b489a9086587073b-V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133497">
            <a:off x="2902182" y="3227888"/>
            <a:ext cx="2242463" cy="22327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xv\Desktop\963599932_5b06a27bc9c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xv\Desktop\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xv\Desktop\IMG_20190617_0958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23277">
            <a:off x="3610795" y="2403981"/>
            <a:ext cx="5184576" cy="3927605"/>
          </a:xfrm>
          <a:prstGeom prst="ellipse">
            <a:avLst/>
          </a:prstGeom>
          <a:noFill/>
        </p:spPr>
      </p:pic>
      <p:pic>
        <p:nvPicPr>
          <p:cNvPr id="1028" name="Picture 4" descr="C:\Users\xv\Desktop\IMG_20190617_0958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78569">
            <a:off x="3278909" y="445991"/>
            <a:ext cx="3600400" cy="2448272"/>
          </a:xfrm>
          <a:prstGeom prst="ellipse">
            <a:avLst/>
          </a:prstGeom>
          <a:noFill/>
        </p:spPr>
      </p:pic>
      <p:pic>
        <p:nvPicPr>
          <p:cNvPr id="6" name="Picture 2" descr="C:\Users\xv\Desktop\IMG_20190617_095912.jpg"/>
          <p:cNvPicPr>
            <a:picLocks noChangeAspect="1" noChangeArrowheads="1"/>
          </p:cNvPicPr>
          <p:nvPr/>
        </p:nvPicPr>
        <p:blipFill>
          <a:blip r:embed="rId5" cstate="print"/>
          <a:srcRect t="45082"/>
          <a:stretch>
            <a:fillRect/>
          </a:stretch>
        </p:blipFill>
        <p:spPr bwMode="auto">
          <a:xfrm rot="21422221">
            <a:off x="766223" y="1812823"/>
            <a:ext cx="4419718" cy="3312368"/>
          </a:xfrm>
          <a:prstGeom prst="ellipse">
            <a:avLst/>
          </a:prstGeom>
          <a:noFill/>
        </p:spPr>
      </p:pic>
      <p:pic>
        <p:nvPicPr>
          <p:cNvPr id="7" name="Picture 2" descr="C:\Users\xv\Desktop\2528393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9612562">
            <a:off x="-407155" y="486081"/>
            <a:ext cx="4650997" cy="13443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xv\Desktop\DOU04-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3" name="Picture 2" descr="C:\Users\xv\Desktop\1276325777_0lik.ru_91111.jpg"/>
          <p:cNvPicPr>
            <a:picLocks noChangeAspect="1" noChangeArrowheads="1"/>
          </p:cNvPicPr>
          <p:nvPr/>
        </p:nvPicPr>
        <p:blipFill>
          <a:blip r:embed="rId3" cstate="print"/>
          <a:srcRect b="7121"/>
          <a:stretch>
            <a:fillRect/>
          </a:stretch>
        </p:blipFill>
        <p:spPr bwMode="auto">
          <a:xfrm>
            <a:off x="179512" y="2348880"/>
            <a:ext cx="5184576" cy="4509120"/>
          </a:xfrm>
          <a:prstGeom prst="rect">
            <a:avLst/>
          </a:prstGeom>
          <a:noFill/>
        </p:spPr>
      </p:pic>
      <p:pic>
        <p:nvPicPr>
          <p:cNvPr id="6" name="Picture 4" descr="C:\Users\xv\Desktop\DWRQ8yBXUAEQ9ST.jpg"/>
          <p:cNvPicPr>
            <a:picLocks noChangeAspect="1" noChangeArrowheads="1"/>
          </p:cNvPicPr>
          <p:nvPr/>
        </p:nvPicPr>
        <p:blipFill>
          <a:blip r:embed="rId4" cstate="print"/>
          <a:srcRect l="26375" t="26900" r="27950" b="26900"/>
          <a:stretch>
            <a:fillRect/>
          </a:stretch>
        </p:blipFill>
        <p:spPr bwMode="auto">
          <a:xfrm>
            <a:off x="5364088" y="2420888"/>
            <a:ext cx="3420888" cy="2232248"/>
          </a:xfrm>
          <a:prstGeom prst="rect">
            <a:avLst/>
          </a:prstGeom>
          <a:noFill/>
        </p:spPr>
      </p:pic>
      <p:pic>
        <p:nvPicPr>
          <p:cNvPr id="7" name="Picture 2" descr="C:\Users\xv\Desktop\IMG-375db2ecfeb1783760aabd3312654292-V.jpg"/>
          <p:cNvPicPr>
            <a:picLocks noChangeAspect="1" noChangeArrowheads="1"/>
          </p:cNvPicPr>
          <p:nvPr/>
        </p:nvPicPr>
        <p:blipFill>
          <a:blip r:embed="rId5" cstate="print"/>
          <a:srcRect l="21262" t="21853" r="7864" b="23220"/>
          <a:stretch>
            <a:fillRect/>
          </a:stretch>
        </p:blipFill>
        <p:spPr bwMode="auto">
          <a:xfrm>
            <a:off x="4715000" y="4365104"/>
            <a:ext cx="4429000" cy="24928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xv\Desktop\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Users\xv\Desktop\IMG-219baea7d7747f132acf9ea0c2269a52-V.jpg"/>
          <p:cNvPicPr>
            <a:picLocks noChangeAspect="1" noChangeArrowheads="1"/>
          </p:cNvPicPr>
          <p:nvPr/>
        </p:nvPicPr>
        <p:blipFill>
          <a:blip r:embed="rId3" cstate="print"/>
          <a:srcRect t="11476" r="9091" b="13115"/>
          <a:stretch>
            <a:fillRect/>
          </a:stretch>
        </p:blipFill>
        <p:spPr bwMode="auto">
          <a:xfrm>
            <a:off x="467544" y="1772816"/>
            <a:ext cx="4824536" cy="3312368"/>
          </a:xfrm>
          <a:prstGeom prst="rect">
            <a:avLst/>
          </a:prstGeom>
          <a:noFill/>
        </p:spPr>
      </p:pic>
      <p:pic>
        <p:nvPicPr>
          <p:cNvPr id="6" name="Picture 3" descr="C:\Users\xv\Desktop\IMG-eb5d164db6cefe26a6ca0e26ba416c6b-V.jpg"/>
          <p:cNvPicPr>
            <a:picLocks noChangeAspect="1" noChangeArrowheads="1"/>
          </p:cNvPicPr>
          <p:nvPr/>
        </p:nvPicPr>
        <p:blipFill>
          <a:blip r:embed="rId4" cstate="print"/>
          <a:srcRect t="30996" r="9459" b="22133"/>
          <a:stretch>
            <a:fillRect/>
          </a:stretch>
        </p:blipFill>
        <p:spPr bwMode="auto">
          <a:xfrm>
            <a:off x="3995936" y="2564904"/>
            <a:ext cx="4248472" cy="3168352"/>
          </a:xfrm>
          <a:prstGeom prst="rect">
            <a:avLst/>
          </a:prstGeom>
          <a:noFill/>
        </p:spPr>
      </p:pic>
      <p:pic>
        <p:nvPicPr>
          <p:cNvPr id="4098" name="Picture 2" descr="C:\Users\xv\Desktop\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419924">
            <a:off x="2242898" y="394673"/>
            <a:ext cx="5170336" cy="1936949"/>
          </a:xfrm>
          <a:prstGeom prst="doubleWave">
            <a:avLst>
              <a:gd name="adj1" fmla="val 6250"/>
              <a:gd name="adj2" fmla="val 10000"/>
            </a:avLst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xv\Desktop\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C:\Users\xv\Desktop\IMG-f4209856545d5c94f30707c373a8c23e-V.jpg"/>
          <p:cNvPicPr>
            <a:picLocks noChangeAspect="1" noChangeArrowheads="1"/>
          </p:cNvPicPr>
          <p:nvPr/>
        </p:nvPicPr>
        <p:blipFill>
          <a:blip r:embed="rId3" cstate="print"/>
          <a:srcRect l="8711" t="26774" r="12887" b="18401"/>
          <a:stretch>
            <a:fillRect/>
          </a:stretch>
        </p:blipFill>
        <p:spPr bwMode="auto">
          <a:xfrm>
            <a:off x="3203848" y="2420888"/>
            <a:ext cx="5581128" cy="3312368"/>
          </a:xfrm>
          <a:prstGeom prst="rect">
            <a:avLst/>
          </a:prstGeom>
          <a:noFill/>
        </p:spPr>
      </p:pic>
      <p:pic>
        <p:nvPicPr>
          <p:cNvPr id="4099" name="Picture 3" descr="C:\Users\xv\Desktop\печатать\IMG-580adaf31b8e115b9eee9fb271350687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556792"/>
            <a:ext cx="4176464" cy="3384376"/>
          </a:xfrm>
          <a:prstGeom prst="rect">
            <a:avLst/>
          </a:prstGeom>
          <a:noFill/>
        </p:spPr>
      </p:pic>
      <p:pic>
        <p:nvPicPr>
          <p:cNvPr id="5123" name="Picture 3" descr="C:\Users\xv\Desktop\Ekskursiya.png"/>
          <p:cNvPicPr>
            <a:picLocks noChangeAspect="1" noChangeArrowheads="1"/>
          </p:cNvPicPr>
          <p:nvPr/>
        </p:nvPicPr>
        <p:blipFill>
          <a:blip r:embed="rId5" cstate="print"/>
          <a:srcRect l="25606" t="27778" b="8334"/>
          <a:stretch>
            <a:fillRect/>
          </a:stretch>
        </p:blipFill>
        <p:spPr bwMode="auto">
          <a:xfrm>
            <a:off x="3275856" y="260648"/>
            <a:ext cx="4392488" cy="1656184"/>
          </a:xfrm>
          <a:prstGeom prst="doubleWave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xv\Desktop\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8" name="Picture 4" descr="C:\Users\xv\Desktop\IMG_20190508_152653.jpg"/>
          <p:cNvPicPr>
            <a:picLocks noChangeAspect="1" noChangeArrowheads="1"/>
          </p:cNvPicPr>
          <p:nvPr/>
        </p:nvPicPr>
        <p:blipFill>
          <a:blip r:embed="rId3" cstate="print"/>
          <a:srcRect t="16040" r="14943" b="29826"/>
          <a:stretch>
            <a:fillRect/>
          </a:stretch>
        </p:blipFill>
        <p:spPr bwMode="auto">
          <a:xfrm>
            <a:off x="3491880" y="1916832"/>
            <a:ext cx="5328592" cy="3888432"/>
          </a:xfrm>
          <a:prstGeom prst="rect">
            <a:avLst/>
          </a:prstGeom>
          <a:noFill/>
        </p:spPr>
      </p:pic>
      <p:pic>
        <p:nvPicPr>
          <p:cNvPr id="5" name="Picture 3" descr="C:\Users\xv\Desktop\IMG_20190508_1604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276872"/>
            <a:ext cx="4320480" cy="424847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39552" y="188641"/>
            <a:ext cx="748883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 Black" pitchFamily="34" charset="0"/>
              </a:rPr>
              <a:t>Коллективная работа к 9 мая</a:t>
            </a:r>
            <a:endParaRPr lang="ru-RU" sz="4000" b="1" cap="none" spc="0" dirty="0">
              <a:ln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xv\Desktop\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3" name="Picture 3" descr="C:\Users\xv\Desktop\IMG_20190524_152953.jpg"/>
          <p:cNvPicPr>
            <a:picLocks noChangeAspect="1" noChangeArrowheads="1"/>
          </p:cNvPicPr>
          <p:nvPr/>
        </p:nvPicPr>
        <p:blipFill>
          <a:blip r:embed="rId3" cstate="print"/>
          <a:srcRect l="15384" t="6452" r="7193" b="9677"/>
          <a:stretch>
            <a:fillRect/>
          </a:stretch>
        </p:blipFill>
        <p:spPr bwMode="auto">
          <a:xfrm>
            <a:off x="4283968" y="2420888"/>
            <a:ext cx="3456384" cy="3312368"/>
          </a:xfrm>
          <a:prstGeom prst="rect">
            <a:avLst/>
          </a:prstGeom>
          <a:noFill/>
        </p:spPr>
      </p:pic>
      <p:pic>
        <p:nvPicPr>
          <p:cNvPr id="5" name="Picture 2" descr="C:\Users\xv\Desktop\_images_dopzan1.jpg"/>
          <p:cNvPicPr>
            <a:picLocks noChangeAspect="1" noChangeArrowheads="1"/>
          </p:cNvPicPr>
          <p:nvPr/>
        </p:nvPicPr>
        <p:blipFill>
          <a:blip r:embed="rId4" cstate="print"/>
          <a:srcRect b="7681"/>
          <a:stretch>
            <a:fillRect/>
          </a:stretch>
        </p:blipFill>
        <p:spPr bwMode="auto">
          <a:xfrm>
            <a:off x="467544" y="2060848"/>
            <a:ext cx="3888432" cy="28803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6" name="Прямоугольник 5"/>
          <p:cNvSpPr/>
          <p:nvPr/>
        </p:nvSpPr>
        <p:spPr>
          <a:xfrm>
            <a:off x="1763688" y="332656"/>
            <a:ext cx="5400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Мы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spc="50" dirty="0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играем</a:t>
            </a:r>
            <a:endParaRPr lang="ru-RU" sz="5400" b="1" cap="none" spc="50" dirty="0">
              <a:ln w="11430"/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xv\Desktop\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Users\xv\Desktop\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xv\Desktop\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Users\xv\Desktop\IMG_20190528_143222.jpg"/>
          <p:cNvPicPr>
            <a:picLocks noChangeAspect="1" noChangeArrowheads="1"/>
          </p:cNvPicPr>
          <p:nvPr/>
        </p:nvPicPr>
        <p:blipFill>
          <a:blip r:embed="rId3" cstate="print"/>
          <a:srcRect b="10371"/>
          <a:stretch>
            <a:fillRect/>
          </a:stretch>
        </p:blipFill>
        <p:spPr bwMode="auto">
          <a:xfrm>
            <a:off x="3707904" y="260648"/>
            <a:ext cx="4752528" cy="3816424"/>
          </a:xfrm>
          <a:prstGeom prst="rect">
            <a:avLst/>
          </a:prstGeom>
          <a:noFill/>
        </p:spPr>
      </p:pic>
      <p:pic>
        <p:nvPicPr>
          <p:cNvPr id="4" name="Picture 3" descr="C:\Users\xv\Desktop\печатать\IMG_20190528_160517.jpg"/>
          <p:cNvPicPr>
            <a:picLocks noChangeAspect="1" noChangeArrowheads="1"/>
          </p:cNvPicPr>
          <p:nvPr/>
        </p:nvPicPr>
        <p:blipFill>
          <a:blip r:embed="rId4" cstate="print"/>
          <a:srcRect t="18462" b="9231"/>
          <a:stretch>
            <a:fillRect/>
          </a:stretch>
        </p:blipFill>
        <p:spPr bwMode="auto">
          <a:xfrm>
            <a:off x="3203848" y="3473624"/>
            <a:ext cx="4320480" cy="3384376"/>
          </a:xfrm>
          <a:prstGeom prst="rect">
            <a:avLst/>
          </a:prstGeom>
          <a:noFill/>
        </p:spPr>
      </p:pic>
      <p:pic>
        <p:nvPicPr>
          <p:cNvPr id="5" name="Picture 2" descr="C:\Users\xv\Desktop\maxresdefault.jpg"/>
          <p:cNvPicPr>
            <a:picLocks noChangeAspect="1" noChangeArrowheads="1"/>
          </p:cNvPicPr>
          <p:nvPr/>
        </p:nvPicPr>
        <p:blipFill>
          <a:blip r:embed="rId5" cstate="print"/>
          <a:srcRect l="32475" r="-5970"/>
          <a:stretch>
            <a:fillRect/>
          </a:stretch>
        </p:blipFill>
        <p:spPr bwMode="auto">
          <a:xfrm>
            <a:off x="395536" y="1700808"/>
            <a:ext cx="3672408" cy="3861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269</TotalTime>
  <Words>18</Words>
  <Application>Microsoft Office PowerPoint</Application>
  <PresentationFormat>Экран (4:3)</PresentationFormat>
  <Paragraphs>19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xv</dc:creator>
  <cp:lastModifiedBy>ДС №37</cp:lastModifiedBy>
  <cp:revision>32</cp:revision>
  <dcterms:created xsi:type="dcterms:W3CDTF">2019-06-15T20:55:36Z</dcterms:created>
  <dcterms:modified xsi:type="dcterms:W3CDTF">2019-06-28T14:48:08Z</dcterms:modified>
</cp:coreProperties>
</file>