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7" r:id="rId7"/>
    <p:sldId id="276" r:id="rId8"/>
    <p:sldId id="280" r:id="rId9"/>
    <p:sldId id="283" r:id="rId10"/>
    <p:sldId id="281" r:id="rId11"/>
    <p:sldId id="270" r:id="rId12"/>
    <p:sldId id="266" r:id="rId13"/>
    <p:sldId id="278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yandex.ru/images/search?p=32&amp;source=wiz&amp;text=%D1%84%D0%BE%D0%BD+%D0%B4%D0%BB%D1%8F+%D0%BF%D1%80%D0%B5%D0%B7%D0%B5%D0%BD%D1%82%D0%B0%D1%86%D0%B8%D0%B8+%D1%81+%D0%BA%D1%80%D0%B0%D1%8F%D0%BC%D0%B8&amp;pos=1286&amp;rpt=simage&amp;img_url=https://krot.info/uploads/posts/2020-01/1579387151_51-93.jpg&amp;lr=16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yandex.ru/images/search?p=32&amp;source=wiz&amp;text=%D1%84%D0%BE%D0%BD+%D0%B4%D0%BB%D1%8F+%D0%BF%D1%80%D0%B5%D0%B7%D0%B5%D0%BD%D1%82%D0%B0%D1%86%D0%B8%D0%B8+%D1%81+%D0%BA%D1%80%D0%B0%D1%8F%D0%BC%D0%B8&amp;pos=1286&amp;rpt=simage&amp;img_url=https://krot.info/uploads/posts/2020-01/1579387151_51-93.jpg&amp;lr=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yandex.ru/images/search?p=8&amp;source=wiz&amp;text=%D0%BF%D0%B5%D0%B4%D0%B0%D0%B3%D0%BE%D0%B3%D0%B8+%D1%80%D0%B8%D1%81%D1%83%D1%8E%D1%82+%D0%BC%D0%B0%D0%BD%D0%B4%D0%B0%D0%BB%D1%83+%D0%BA%D0%B0%D1%80%D1%82%D0%B8%D0%BD%D0%BA%D0%B8&amp;pos=253&amp;rpt=simage&amp;img_url=https://i.ytimg.com/vi/Mb-_JGQYf2Y/maxresdefault.jpg&amp;lr=16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p=10&amp;source=wiz&amp;text=%D0%BF%D0%B5%D0%B4%D0%B0%D0%B3%D0%BE%D0%B3%D0%B8+%D1%80%D0%B8%D1%81%D1%83%D1%8E%D1%82+%D0%BC%D0%B0%D0%BD%D0%B4%D0%B0%D0%BB%D1%83+%D0%BA%D0%B0%D1%80%D1%82%D0%B8%D0%BD%D0%BA%D0%B8&amp;pos=304&amp;rpt=simage&amp;img_url=https://i.pinimg.com/originals/5a/9d/84/5a9d84616abf4935409d5fdd96fbe6c8.jpg&amp;lr=16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2" Type="http://schemas.openxmlformats.org/officeDocument/2006/relationships/hyperlink" Target="https://yandex.ru/images/search?p=32&amp;source=wiz&amp;text=%D1%84%D0%BE%D0%BD+%D0%B4%D0%BB%D1%8F+%D0%BF%D1%80%D0%B5%D0%B7%D0%B5%D0%BD%D1%82%D0%B0%D1%86%D0%B8%D0%B8+%D1%81+%D0%BA%D1%80%D0%B0%D1%8F%D0%BC%D0%B8&amp;pos=1286&amp;rpt=simage&amp;img_url=https://krot.info/uploads/posts/2020-01/1579387151_51-93.jpg&amp;lr=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p=10&amp;source=wiz&amp;text=%D0%BF%D0%B5%D0%B4%D0%B0%D0%B3%D0%BE%D0%B3%D0%B8+%D1%80%D0%B8%D1%81%D1%83%D1%8E%D1%82+%D0%BC%D0%B0%D0%BD%D0%B4%D0%B0%D0%BB%D1%83+%D0%BA%D0%B0%D1%80%D1%82%D0%B8%D0%BD%D0%BA%D0%B8&amp;pos=305&amp;rpt=simage&amp;img_url=https://avatars.mds.yandex.net/get-zen_doc/1362552/pub_5c564c2b34dc9500afcf9b04_5c56522c09978700ad12d207/scale_1200&amp;lr=16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s://yandex.ru/images/search?p=9&amp;source=wiz&amp;text=%D0%BF%D0%B5%D0%B4%D0%B0%D0%B3%D0%BE%D0%B3%D0%B8+%D1%80%D0%B8%D1%81%D1%83%D1%8E%D1%82+%D0%BC%D0%B0%D0%BD%D0%B4%D0%B0%D0%BB%D1%83+%D0%BA%D0%B0%D1%80%D1%82%D0%B8%D0%BD%D0%BA%D0%B8&amp;pos=297&amp;rpt=simage&amp;img_url=https://i2.wp.com/s3-us-west-1.amazonaws.com/htgcsitephotos/wp-content/uploads/2017/07/Mandala-Compass-Drawing-Step-12-1000x1000px.png&amp;lr=16" TargetMode="Externa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9.jpeg"/><Relationship Id="rId2" Type="http://schemas.openxmlformats.org/officeDocument/2006/relationships/hyperlink" Target="https://yandex.ru/images/search?p=32&amp;source=wiz&amp;text=%D1%84%D0%BE%D0%BD+%D0%B4%D0%BB%D1%8F+%D0%BF%D1%80%D0%B5%D0%B7%D0%B5%D0%BD%D1%82%D0%B0%D1%86%D0%B8%D0%B8+%D1%81+%D0%BA%D1%80%D0%B0%D1%8F%D0%BC%D0%B8&amp;pos=1286&amp;rpt=simage&amp;img_url=https://krot.info/uploads/posts/2020-01/1579387151_51-93.jpg&amp;lr=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p=5&amp;text=%D0%BC%D0%B0%D0%BD%D0%B4%D0%B0%D0%BB%D1%8B+%D0%B4%D0%BB%D1%8F+%D0%BE%D0%B7%D0%B4%D0%BE%D1%80%D0%BE%D0%B2%D0%BB%D0%B5%D0%BD%D0%B8%D1%8F+%D1%86%D0%B2%D0%B5%D1%82%D0%BD%D1%8B%D0%B5&amp;pos=158&amp;rpt=simage&amp;img_url=https://www.ingeniodestrezamental.com/wp-content/uploads/2020/05/mandala-tropical-100.jpg&amp;lr=16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s://yandex.ru/images/search?p=4&amp;source=wiz&amp;text=%D0%B2%D0%B7%D1%80%D0%BE%D1%81%D0%BB%D1%8B%D0%B5+%D0%B8+%D0%B4%D0%B5%D1%82%D0%B8+%D1%80%D0%B8%D1%81%D1%83%D1%8E%D1%82+%D0%BC%D0%B0%D0%BD%D0%B4%D0%B0%D0%BB%D1%83+%D0%BA%D0%B0%D1%80%D1%82%D0%B8%D0%BD%D0%BA%D0%B8&amp;pos=178&amp;rpt=simage&amp;img_url=https://cs1.livemaster.ru/storage/6b/04/358c54ad53ed8cc37f52689857zm--kartiny-i-panno-mandala.jpg&amp;lr=1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yandex.ru/images/search?p=32&amp;source=wiz&amp;text=%D1%84%D0%BE%D0%BD+%D0%B4%D0%BB%D1%8F+%D0%BF%D1%80%D0%B5%D0%B7%D0%B5%D0%BD%D1%82%D0%B0%D1%86%D0%B8%D0%B8+%D1%81+%D0%BA%D1%80%D0%B0%D1%8F%D0%BC%D0%B8&amp;pos=1286&amp;rpt=simage&amp;img_url=https://krot.info/uploads/posts/2020-01/1579387151_51-93.jpg&amp;lr=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https://yandex.ru/images/search?p=4&amp;source=wiz&amp;text=%D0%B2%D0%B7%D1%80%D0%BE%D1%81%D0%BB%D1%8B%D0%B5+%D0%B8+%D0%B4%D0%B5%D1%82%D0%B8+%D1%80%D0%B8%D1%81%D1%83%D1%8E%D1%82+%D0%BC%D0%B0%D0%BD%D0%B4%D0%B0%D0%BB%D1%83+%D0%BA%D0%B0%D1%80%D1%82%D0%B8%D0%BD%D0%BA%D0%B8&amp;pos=174&amp;rpt=simage&amp;img_url=https://sun9-58.userapi.com/c836429/v836429665/22659/IxhscUcf-sI.jpg&amp;lr=1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yandex.ru/images/search?p=32&amp;source=wiz&amp;text=%D1%84%D0%BE%D0%BD+%D0%B4%D0%BB%D1%8F+%D0%BF%D1%80%D0%B5%D0%B7%D0%B5%D0%BD%D1%82%D0%B0%D1%86%D0%B8%D0%B8+%D1%81+%D0%BA%D1%80%D0%B0%D1%8F%D0%BC%D0%B8&amp;pos=1286&amp;rpt=simage&amp;img_url=https://krot.info/uploads/posts/2020-01/1579387151_51-93.jpg&amp;lr=16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yandex.ru/images/search?p=32&amp;source=wiz&amp;text=%D1%84%D0%BE%D0%BD+%D0%B4%D0%BB%D1%8F+%D0%BF%D1%80%D0%B5%D0%B7%D0%B5%D0%BD%D1%82%D0%B0%D1%86%D0%B8%D0%B8+%D1%81+%D0%BA%D1%80%D0%B0%D1%8F%D0%BC%D0%B8&amp;pos=1286&amp;rpt=simage&amp;img_url=https://krot.info/uploads/posts/2020-01/1579387151_51-93.jpg&amp;lr=1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yandex.ru/images/search?p=32&amp;source=wiz&amp;text=%D1%84%D0%BE%D0%BD+%D0%B4%D0%BB%D1%8F+%D0%BF%D1%80%D0%B5%D0%B7%D0%B5%D0%BD%D1%82%D0%B0%D1%86%D0%B8%D0%B8+%D1%81+%D0%BA%D1%80%D0%B0%D1%8F%D0%BC%D0%B8&amp;pos=1286&amp;rpt=simage&amp;img_url=https://krot.info/uploads/posts/2020-01/1579387151_51-93.jpg&amp;lr=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yandex.ru/images/search?pos=15&amp;img_url=https://avatars.mds.yandex.net/get-zen_doc/1328583/pub_5c88e2fc170af40767780ccf_5c88e404d1aa0c00b27ef764/scale_1200&amp;text=%D0%BF%D0%B5%D0%B4%D0%B0%D0%B3%D0%BE%D0%B3%D0%B8+%D1%80%D0%B8%D1%81%D1%83%D1%8E%D1%82+%D0%BC%D0%B0%D0%BD%D0%B4%D0%B0%D0%BB%D1%83+%D0%BA%D0%B0%D1%80%D1%82%D0%B8%D0%BD%D0%BA%D0%B8&amp;lr=16&amp;rpt=simage&amp;source=wi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yandex.ru/images/search?p=32&amp;source=wiz&amp;text=%D1%84%D0%BE%D0%BD+%D0%B4%D0%BB%D1%8F+%D0%BF%D1%80%D0%B5%D0%B7%D0%B5%D0%BD%D1%82%D0%B0%D1%86%D0%B8%D0%B8+%D1%81+%D0%BA%D1%80%D0%B0%D1%8F%D0%BC%D0%B8&amp;pos=1286&amp;rpt=simage&amp;img_url=https://krot.info/uploads/posts/2020-01/1579387151_51-93.jpg&amp;lr=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yandex.ru/images/search?pos=4&amp;img_url=https://vologda-poisk.ru/system/Cover/images/000/031/960/medium/n2.jpg&amp;text=%D0%BF%D0%B5%D0%B4%D0%B0%D0%B3%D0%BE%D0%B3%D0%B8+%D1%80%D0%B8%D1%81%D1%83%D1%8E%D1%82+%D0%BC%D0%B0%D0%BD%D0%B4%D0%B0%D0%BB%D1%83+%D0%BA%D0%B0%D1%80%D1%82%D0%B8%D0%BD%D0%BA%D0%B8&amp;lr=16&amp;rpt=simage&amp;source=wiz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hyperlink" Target="https://yandex.ru/images/search?p=32&amp;source=wiz&amp;text=%D1%84%D0%BE%D0%BD+%D0%B4%D0%BB%D1%8F+%D0%BF%D1%80%D0%B5%D0%B7%D0%B5%D0%BD%D1%82%D0%B0%D1%86%D0%B8%D0%B8+%D1%81+%D0%BA%D1%80%D0%B0%D1%8F%D0%BC%D0%B8&amp;pos=1286&amp;rpt=simage&amp;img_url=https://krot.info/uploads/posts/2020-01/1579387151_51-93.jpg&amp;lr=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pos=26&amp;img_url=https://lh3.googleusercontent.com/proxy/FnXlkIcqmMwmc1YqfK6s7rNIyQ4ZV53G0fgLI5u_9IkS5yuinliKp6AZp2Vk5M6m319rYccyi9PDS0diij6SqbQhI1vjliWEgHJhJBwgOz07DG0jJYfOxec3eohOyq8c0TfsTz0wsgVNZVCJS8ac7oY1Q8DLhTinVzDiYKlwM4y1V4MlnUU6qqaNW1ZqebtYG_fDLCVdRxO6jGhFx8nFbes=s0-d&amp;text=%D0%BC%D0%B0%D0%BD%D0%B4%D0%B0%D0%BB%D1%8B+%D0%B4%D0%B5%D1%82%D1%81%D0%BA%D0%B8%D0%B5+%D0%B4%D0%BB%D1%8F+%D1%80%D0%B0%D1%81%D0%BA%D1%80%D0%B0%D1%88%D0%B8%D0%B2%D0%B0%D0%BD%D0%B8%D1%8F&amp;rpt=simage&amp;lr=11287&amp;source=wiz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yandex.ru/images/search?p=32&amp;source=wiz&amp;text=%D1%84%D0%BE%D0%BD+%D0%B4%D0%BB%D1%8F+%D0%BF%D1%80%D0%B5%D0%B7%D0%B5%D0%BD%D1%82%D0%B0%D1%86%D0%B8%D0%B8+%D1%81+%D0%BA%D1%80%D0%B0%D1%8F%D0%BC%D0%B8&amp;pos=1286&amp;rpt=simage&amp;img_url=https://krot.info/uploads/posts/2020-01/1579387151_51-93.jpg&amp;lr=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yandex.ru/images/search?p=32&amp;source=wiz&amp;text=%D1%84%D0%BE%D0%BD+%D0%B4%D0%BB%D1%8F+%D0%BF%D1%80%D0%B5%D0%B7%D0%B5%D0%BD%D1%82%D0%B0%D1%86%D0%B8%D0%B8+%D1%81+%D0%BA%D1%80%D0%B0%D1%8F%D0%BC%D0%B8&amp;pos=1286&amp;rpt=simage&amp;img_url=https://krot.info/uploads/posts/2020-01/1579387151_51-93.jpg&amp;lr=16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hyperlink" Target="https://yandex.ru/images/search?p=3&amp;source=wiz&amp;text=%D0%B4%D0%B5%D1%82%D0%B8+%D1%80%D0%B8%D1%81%D1%83%D1%8E%D1%82+%D0%BC%D0%B0%D0%BD%D0%B4%D0%B0%D0%BB%D1%83+%D0%BA%D0%B0%D1%80%D1%82%D0%B8%D0%BD%D0%BA%D0%B8&amp;pos=91&amp;rpt=simage&amp;img_url=https://i.ytimg.com/vi/2w5FW3ImYi0/maxresdefault.jpg&amp;lr=1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yandex.ru/images/search?p=32&amp;source=wiz&amp;text=%D1%84%D0%BE%D0%BD+%D0%B4%D0%BB%D1%8F+%D0%BF%D1%80%D0%B5%D0%B7%D0%B5%D0%BD%D1%82%D0%B0%D1%86%D0%B8%D0%B8+%D1%81+%D0%BA%D1%80%D0%B0%D1%8F%D0%BC%D0%B8&amp;pos=1286&amp;rpt=simage&amp;img_url=https://krot.info/uploads/posts/2020-01/1579387151_51-93.jpg&amp;lr=1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yandex.ru/images/search?p=1&amp;source=wiz&amp;text=%D0%BF%D0%B5%D0%B4%D0%B0%D0%B3%D0%BE%D0%B3%D0%B8+%D1%80%D0%B8%D1%81%D1%83%D1%8E%D1%82+%D0%BC%D0%B0%D0%BD%D0%B4%D0%B0%D0%BB%D1%83+%D0%BA%D0%B0%D1%80%D1%82%D0%B8%D0%BD%D0%BA%D0%B8&amp;pos=46&amp;rpt=simage&amp;img_url=https://image.jimcdn.com/app/cms/image/transf/dimension=2048x2048:format=jpg/path/s45b666aed3d0328a/image/i8927af79b514ba70/version/1477116248/image.jpg&amp;lr=1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yandex.ru/images/search?p=32&amp;source=wiz&amp;text=%D1%84%D0%BE%D0%BD+%D0%B4%D0%BB%D1%8F+%D0%BF%D1%80%D0%B5%D0%B7%D0%B5%D0%BD%D1%82%D0%B0%D1%86%D0%B8%D0%B8+%D1%81+%D0%BA%D1%80%D0%B0%D1%8F%D0%BC%D0%B8&amp;pos=1286&amp;rpt=simage&amp;img_url=https://krot.info/uploads/posts/2020-01/1579387151_51-93.jpg&amp;lr=1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s://yandex.ru/images/search?p=3&amp;source=wiz&amp;text=%D0%B4%D0%B5%D1%82%D0%B8+%D1%80%D0%B8%D1%81%D1%83%D1%8E%D1%82+%D0%BC%D0%B0%D0%BD%D0%B4%D0%B0%D0%BB%D1%83+%D0%BA%D0%B0%D1%80%D1%82%D0%B8%D0%BD%D0%BA%D0%B8&amp;pos=137&amp;rpt=simage&amp;img_url=https://sun9-63.userapi.com/impf/c623223/v623223532/f366/MuD7aSxXa58.jpg?size=500x492&amp;quality=96&amp;proxy=1&amp;sign=7ccd7ac10a8ecaeeeaa9103b6f82a798&amp;type=album&amp;lr=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Голубой фон с переливами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62000" y="304800"/>
            <a:ext cx="7010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Семинар-практикум 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Эмоциональное благополучие педагогов, как средство профессионального роста.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Мандала-терапия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средство </a:t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гармонизации  эмоционального  состояния»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www.magicwish.ru/_ph/13/2/861876679.jpg?1424949811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31242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43400" y="5486400"/>
            <a:ext cx="4343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  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едагог- психолог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Фоменко Любовь Георгиевна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МДОУ «Детский сад № 37»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лубой фон с переливами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304801"/>
            <a:ext cx="7543800" cy="4876799"/>
          </a:xfrm>
        </p:spPr>
        <p:txBody>
          <a:bodyPr>
            <a:normAutofit fontScale="92500" lnSpcReduction="10000"/>
          </a:bodyPr>
          <a:lstStyle/>
          <a:p>
            <a:pPr lvl="0" algn="ctr">
              <a:buNone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Обозначения  фигур  внутри  </a:t>
            </a:r>
            <a:r>
              <a:rPr lang="ru-RU" sz="2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мандалы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круги и овалы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целостность, духовное здоровье, защищенность от внешнего мира;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кресты и перекрестья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чаще всего указывают на жизненные перепутья;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звезды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свидетельствуют о сильно развитом «мужском начале», самоуверенности;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квадраты и прямоугольники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 зависимости от наличия дополнительных элементов внутри могут означать эмоциональную открытость или, напротив, закрытость человека;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треугольники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стремление к чему-либо. Вершиной кверху – к духовному развитию и созиданию, книзу – к регрессии и саморазрушению;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спиралевидные элементы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указывают на непрерывное духовное развитие человека;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сердца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символ любви, признательности, духовного просветления.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мандала, рисование для начинающих, антистресс-рисование, mandala, drawing, рисовани...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800600"/>
            <a:ext cx="274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лубой фон с переливами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305800" cy="8080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Музыка используемая при рисовании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мандал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утомлении и нервном истощении: «К  радости» Бетховена, «Аве Мария» Шуберта;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раздражительности, гневности: «Хор пилигримов» Вагнера, «Сентиментальный вальс» Чайковского;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снижении сосредоточенности и внимания: «Времена года» Чайковского, «Лунный свет» Дебюсси, «Грезы» Шумана.</a:t>
            </a:r>
          </a:p>
          <a:p>
            <a:endParaRPr lang="ru-RU" dirty="0"/>
          </a:p>
        </p:txBody>
      </p:sp>
      <p:pic>
        <p:nvPicPr>
          <p:cNvPr id="5" name="Рисунок 4" descr="свободно мандала, круг, рисунок прозрачное изображение.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4191000"/>
            <a:ext cx="190499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днако этимология слова &amp;quot;мандала&amp;quot; предполагает не только &amp;quot;кр...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41910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Рисунок Узора Мандала. 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3600" y="42672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лубой фон с переливами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Четыре шага к эмоциональному благополучию.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научиться распознавать те чувства, которые у нас возникают;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научиться владеть своими эмоциями;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научиться подавлять сиюминутные желания;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научиться распознавать чужие эмоции.</a:t>
            </a:r>
          </a:p>
          <a:p>
            <a:endParaRPr lang="ru-RU" dirty="0"/>
          </a:p>
        </p:txBody>
      </p:sp>
      <p:pic>
        <p:nvPicPr>
          <p:cNvPr id="5" name="Picture 7" descr="Con las alas del alma 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799" y="3276600"/>
            <a:ext cx="3143349" cy="3048000"/>
          </a:xfrm>
          <a:prstGeom prst="rect">
            <a:avLst/>
          </a:prstGeom>
          <a:noFill/>
        </p:spPr>
      </p:pic>
      <p:pic>
        <p:nvPicPr>
          <p:cNvPr id="7" name="Рисунок 6" descr="mandala-tropical-100 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3276600"/>
            <a:ext cx="3200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лубой фон с переливами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533400"/>
            <a:ext cx="7543800" cy="55927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может эмоционально неблагополучный взрослый обеспечить эмоциональное благополучие  детям.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Получается, что равнодушный к чувствам и переживаниям педагог столкнется с большими трудностями во взаимодействии с детьми и родителями. Напротив, чем чувственнее и мудрее педагог, тем больше внимания он уделит эмоциональной обстановке в группе в целом, и каждому  ребенку  в  отдельности.</a:t>
            </a:r>
          </a:p>
          <a:p>
            <a:pPr fontAlgn="b"/>
            <a:endParaRPr lang="en-US" dirty="0" smtClean="0">
              <a:hlinkClick r:id="rId4"/>
            </a:endParaRPr>
          </a:p>
          <a:p>
            <a:pPr fontAlgn="b"/>
            <a:endParaRPr lang="en-US" dirty="0" smtClean="0">
              <a:hlinkClick r:id="rId4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C:\Users\пк\AppData\Local\Microsoft\Windows\Temporary Internet Files\Content.Word\IMG_857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3505200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Голубой фон с переливами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62000" y="990600"/>
            <a:ext cx="701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333333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 за  внимание.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олубой фон с переливами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 такое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мандала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914400"/>
            <a:ext cx="8001000" cy="52117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Мандала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 в переводе с санскрита обозначает «круг»,  в котором  есть  некое  важное  содержание,  послание,  идея.</a:t>
            </a:r>
          </a:p>
          <a:p>
            <a:pPr algn="just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Мандала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это симметричный узор, элементы  которого расположены по кругу  и  равноудалены  от  центра  (рисунок в круге).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Мандалы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появились в Индии более 3000 лет назад.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Их психотерапевтический эффект открыл и доказал Швейцарский психолог, психиатр Карл Густав Юнг. Проанализировав свои спонтанно нарисованные произведения и связанные с этим изменения в самочувствии, он  пришел  к  выводу:</a:t>
            </a:r>
          </a:p>
          <a:p>
            <a:pPr algn="just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Мандала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это связующее звено, между сознательным и бессознательным проявлениями,  «ниточка»,  соединяющая  внешнее  и  внутреннее.</a:t>
            </a:r>
          </a:p>
          <a:p>
            <a:pPr algn="just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Мандала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это проекция комплексов человека, орудие, помогающее найти свою сущность, освободиться от чувства вины, страха, депрессии и даже  физической  боли. 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лубой фон с переливами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7848600" cy="5668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Мандала-терапия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экспресс-диагностика  и  экспресс – помощь.</a:t>
            </a:r>
          </a:p>
          <a:p>
            <a:pPr algn="just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Мандала-терапия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является одним из инструментов 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терапии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работает  в  направлении: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улучшения эмоционального состояния;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повышения  самооценки;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снятия напряжения;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выражения  чувств,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развития  художественного  творчества.  </a:t>
            </a:r>
          </a:p>
          <a:p>
            <a:pPr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Мандала-терапия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считается безопасным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экологичным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методом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психокоррекции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В процессе творчества личность обретает целостность  и  укрепляет  собственное  «я».</a:t>
            </a:r>
          </a:p>
          <a:p>
            <a:endParaRPr lang="ru-RU" sz="2000" dirty="0"/>
          </a:p>
        </p:txBody>
      </p:sp>
      <p:pic>
        <p:nvPicPr>
          <p:cNvPr id="5" name="Рисунок 4" descr="Три девицы под окном рисовали МАНДАЛУ.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44958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лубой фон с переливами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 работает  метод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914400"/>
            <a:ext cx="8001000" cy="52117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 счет реализация  нескольких  эффектов:</a:t>
            </a:r>
          </a:p>
          <a:p>
            <a:pPr lvl="0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эффект зеркала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мандала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отражает внутреннее состояние человека.</a:t>
            </a:r>
          </a:p>
          <a:p>
            <a:pPr lvl="0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эффект смысла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– с помощью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мандалы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можно обратиться к любой теме по запросу используя понятия  «любовь», «отношения», «здоровье».</a:t>
            </a:r>
          </a:p>
          <a:p>
            <a:pPr lvl="0"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эффект взаимодействия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с художественными материалами, влияние на психику человека разных цветов, форм и символов.</a:t>
            </a:r>
          </a:p>
          <a:p>
            <a:endParaRPr lang="ru-RU" dirty="0"/>
          </a:p>
        </p:txBody>
      </p:sp>
      <p:pic>
        <p:nvPicPr>
          <p:cNvPr id="5" name="Рисунок 4" descr="Карандаши прогонят стресс. 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1910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лубой фон с переливами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Виды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мандала-терапии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/>
          </a:bodyPr>
          <a:lstStyle/>
          <a:p>
            <a:pPr lvl="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активная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человек  самостоятельно создаёт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мандалу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 имеющихся материалов или заполняет изображением  пустой круг на бумаге;</a:t>
            </a: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пассивная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человек получает готовое изображение или конструкцию для созерцания и медитации. </a:t>
            </a:r>
          </a:p>
          <a:p>
            <a:pPr lvl="0"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смешанная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человек  выбирает  готовый  шаблон и раскрашивает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мандалу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 descr="http://www.magicwish.ru/_ph/13/2/896933564.jpg?1424950491"/>
          <p:cNvPicPr/>
          <p:nvPr/>
        </p:nvPicPr>
        <p:blipFill>
          <a:blip r:embed="rId4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81400"/>
            <a:ext cx="22098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rebcenter.rv.ua/public/uploads/gallery/47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581400"/>
            <a:ext cx="251460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 descr="Раскраска - Мандала с абстрактным узором Раскраски для детей и взрослых.">
            <a:hlinkClick r:id="rId6"/>
          </p:cNvPr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6576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лубой фон с переливами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Техника  работы  с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мандалой</a:t>
            </a:r>
            <a:r>
              <a:rPr lang="ru-RU" sz="2400" b="1" dirty="0" smtClean="0"/>
              <a:t>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8200"/>
            <a:ext cx="8077200" cy="5638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создания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мандалы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необходимо взять лист бумаги формата А3, А4 и вписать в него круг. После этого  обрезать бумагу по контуру квадрата. В центр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мандалы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поставить точку и можно начинать ее создание. Для того, чтобы погрузиться в создание целиком, окружите себя спокойной атмосферой, можно включить спокойную музыку и зажечь ароматические свечи. Рисовать можно гуашью, акварелью и пастельными мелками. Важно расслабиться и позволить себе рисовать не критикуя и не оценивая результат. Рядом с собой можно положить лист бумаги, на котором можно записывать свои идеи и ассоциации. После рисования можно отдохнуть несколько минут и посмотреть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мандалу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 стороны для того, чтобы глубже ее понять и осознать смысл.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Рисунок 5" descr="C:\Users\пк\AppData\Local\Microsoft\Windows\Temporary Internet Files\Content.Word\IMG_E85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199" y="4571999"/>
            <a:ext cx="1676401" cy="160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пк\AppData\Local\Microsoft\Windows\Temporary Internet Files\Content.Word\IMG_E85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5720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Голубой фон с переливами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62000" y="990600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228601"/>
            <a:ext cx="8001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Цвет  в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мандале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выражает наши глубинные мысли, чувства и даже физические ощущения.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Глядя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мандалу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отметьте, какой цвет расположен в центре. Он символизирует самое важное в данный момент.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Доминирует ли какой- либо определенный  цвет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мандале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 Значит этот цвет в данный момент жизни является главным. Ровное распределение означает, что наша энергия ровно распределена между какими- то объектами, видами нашей жизни.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 , которым обрисован первоначальный круг- граница нашего Эго.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Цвета, расположенные в верхней части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мандалы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относятся к осознаваемым процессам. В нижней- указывают на то, что происходит в нашем  бессознательном.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Выбираемые  цвета - прямое выражение нашего  внутреннего  состояния.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и созерцание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мандал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заряжает энергией, улучшает взаимоотношения  с  близкими,  коллегами, коллективом.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f you want relax after hard day, you must see our drawing mandala. drawing...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56388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лубой фон с переливами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304800"/>
            <a:ext cx="7543800" cy="58213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Значения цвета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Красный-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энергия, активность,  явная или скрытая агрессия.  </a:t>
            </a:r>
          </a:p>
          <a:p>
            <a:pPr lvl="0" algn="just">
              <a:buNone/>
            </a:pPr>
            <a:r>
              <a:rPr lang="ru-RU" sz="20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Розовый</a:t>
            </a:r>
            <a:r>
              <a:rPr lang="ru-RU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скрытые заболевания, физические недомогания, уязвимость человека.</a:t>
            </a:r>
          </a:p>
          <a:p>
            <a:pPr lvl="0" algn="just"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Желтый -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сила воли и высокие интеллектуальные способности человека. </a:t>
            </a:r>
          </a:p>
          <a:p>
            <a:pPr lvl="0" algn="just">
              <a:buNone/>
            </a:pPr>
            <a:r>
              <a:rPr lang="ru-RU" sz="2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Зеленый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внутренняя гармония, обновлении, чувствительность.</a:t>
            </a:r>
          </a:p>
          <a:p>
            <a:pPr lvl="0" algn="just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Синий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цвет покоя, расслабления и уверенности в себе.</a:t>
            </a:r>
          </a:p>
          <a:p>
            <a:pPr lvl="0" algn="just">
              <a:buNone/>
            </a:pPr>
            <a:r>
              <a:rPr lang="ru-RU" sz="20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символизирует  материнство,  сострадание  к ближнему.</a:t>
            </a:r>
          </a:p>
          <a:p>
            <a:pPr lvl="0" algn="just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Фиолетовый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ностальгия, стремление к духовности.</a:t>
            </a:r>
          </a:p>
          <a:p>
            <a:pPr lvl="0" algn="just">
              <a:buNone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Оранжевый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символ  воли  к жизни, повышенной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амбициозности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радости  и  неудержимого  оптимизма.</a:t>
            </a:r>
          </a:p>
          <a:p>
            <a:pPr lvl="0" algn="just">
              <a:buNone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Коричневый 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символ эмоциональной незащищенности, заниженной самооценки. </a:t>
            </a:r>
          </a:p>
          <a:p>
            <a:pPr lvl="0" algn="just">
              <a:buNone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Серый -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равнодушие, подавленные эмоции. </a:t>
            </a:r>
          </a:p>
          <a:p>
            <a:pPr lvl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Черный  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символ депрессии и пустоты.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Рисование. мандалы. 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724400"/>
            <a:ext cx="2286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лубой фон с переливами.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ПЛЕТЕНИЕ МАНДАЛ.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066800"/>
            <a:ext cx="373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1066799"/>
            <a:ext cx="3810000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623</Words>
  <PresentationFormat>Экран (4:3)</PresentationFormat>
  <Paragraphs>80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Что  такое  мандала</vt:lpstr>
      <vt:lpstr>Слайд 3</vt:lpstr>
      <vt:lpstr>Как  работает  метод </vt:lpstr>
      <vt:lpstr> Виды мандала-терапии: </vt:lpstr>
      <vt:lpstr>Техника  работы  с  мандалой: </vt:lpstr>
      <vt:lpstr>Слайд 7</vt:lpstr>
      <vt:lpstr>Слайд 8</vt:lpstr>
      <vt:lpstr>Слайд 9</vt:lpstr>
      <vt:lpstr>Слайд 10</vt:lpstr>
      <vt:lpstr> Музыка используемая при рисовании мандал: </vt:lpstr>
      <vt:lpstr>Четыре шага к эмоциональному благополучию. 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53</cp:revision>
  <dcterms:created xsi:type="dcterms:W3CDTF">2021-03-23T16:49:50Z</dcterms:created>
  <dcterms:modified xsi:type="dcterms:W3CDTF">2021-06-01T10:58:37Z</dcterms:modified>
</cp:coreProperties>
</file>