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59" r:id="rId5"/>
    <p:sldId id="260" r:id="rId6"/>
    <p:sldId id="264" r:id="rId7"/>
    <p:sldId id="263" r:id="rId8"/>
    <p:sldId id="262" r:id="rId9"/>
    <p:sldId id="261" r:id="rId10"/>
    <p:sldId id="265" r:id="rId11"/>
    <p:sldId id="266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yandex.ru/images/search?p=21&amp;source=wiz&amp;text=%D1%84%D0%BE%D0%BD+%D0%B4%D0%BB%D1%8F+%D0%BF%D1%80%D0%B5%D0%B7%D0%B5%D0%BD%D1%82%D0%B0%D1%86%D0%B8%D0%B8+%D0%B4%D0%B5%D1%82%D1%81%D0%BA%D0%B8%D0%B9+%D1%81+%D1%80%D0%B0%D0%BC%D0%BA%D0%BE%D0%B9&amp;pos=869&amp;rpt=simage&amp;img_url=https://ds05.infourok.ru/uploads/ex/0ea3/000761a2-36fcf3c0/img1.jpg&amp;lr=16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s://yandex.ru/images/search?p=4&amp;source=wiz&amp;text=%D0%B4%D0%B5%D1%82%D0%B8+2+%D0%BB%D0%B5%D1%82+%D0%B8%D0%B3%D1%80%D0%B0%D1%8E%D1%82+%D0%B2+%D0%B3%D0%BE%D1%80%D0%BE%D0%B4%D0%BA%D0%B5+%D1%84%D0%BE%D1%82%D0%BE&amp;pos=170&amp;rpt=simage&amp;img_url=https://vpolozhenii.com/wp-content/uploads/2019/02/pervyj-raz-v-detskij-sad-kak-podgotovit-rebenka-k-sadiku-sovety-roditelyam5c5b021c8a75b.jpg&amp;lr=16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yandex.ru/images/search?p=21&amp;source=wiz&amp;text=%D1%84%D0%BE%D0%BD+%D0%B4%D0%BB%D1%8F+%D0%BF%D1%80%D0%B5%D0%B7%D0%B5%D0%BD%D1%82%D0%B0%D1%86%D0%B8%D0%B8+%D0%B4%D0%B5%D1%82%D1%81%D0%BA%D0%B8%D0%B9+%D1%81+%D1%80%D0%B0%D0%BC%D0%BA%D0%BE%D0%B9&amp;pos=869&amp;rpt=simage&amp;img_url=https://ds05.infourok.ru/uploads/ex/0ea3/000761a2-36fcf3c0/img1.jpg&amp;lr=16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hyperlink" Target="https://yandex.ru/images/search?pos=15&amp;img_url=https://avatars.mds.yandex.net/get-altay/1879888/2a0000016c71766a19111dfaddac90fc0128/XXXL&amp;text=%D1%81%D0%BE%D1%86%D0%B8%D0%B0%D0%BB%D0%B8%D0%B7%D0%B0%D1%86%D0%B8%D1%8F+%D1%80%D0%B5%D0%B1%D0%B5%D0%BD%D0%BA%D0%B0+%D0%B4%D0%BE+1+%D0%B3%D0%BE%D0%B4%D0%B0&amp;rpt=simage&amp;lr=16&amp;source=wiz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yandex.ru/images/search?p=21&amp;source=wiz&amp;text=%D1%84%D0%BE%D0%BD+%D0%B4%D0%BB%D1%8F+%D0%BF%D1%80%D0%B5%D0%B7%D0%B5%D0%BD%D1%82%D0%B0%D1%86%D0%B8%D0%B8+%D0%B4%D0%B5%D1%82%D1%81%D0%BA%D0%B8%D0%B9+%D1%81+%D1%80%D0%B0%D0%BC%D0%BA%D0%BE%D0%B9&amp;pos=869&amp;rpt=simage&amp;img_url=https://ds05.infourok.ru/uploads/ex/0ea3/000761a2-36fcf3c0/img1.jpg&amp;lr=16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hyperlink" Target="https://yandex.ru/images/search?p=1&amp;text=%D0%BE%D0%B1%D1%89%D0%B5%D0%BD%D0%B8%D0%B5+%D0%B4%D0%B5%D1%82%D0%B5%D0%B9+3+%D0%BB%D0%B5%D1%82+%D0%B2+%D1%81%D0%B0%D0%B4%D0%B8%D0%BA%D0%B5+%D1%84%D0%BE%D1%82%D0%BE&amp;pos=52&amp;rpt=simage&amp;img_url=https://zemlyak.news/wp-content/uploads/2018/07/Detskiy-sad-3.jpg&amp;lr=16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yandex.ru/images/search?p=21&amp;source=wiz&amp;text=%D1%84%D0%BE%D0%BD+%D0%B4%D0%BB%D1%8F+%D0%BF%D1%80%D0%B5%D0%B7%D0%B5%D0%BD%D1%82%D0%B0%D1%86%D0%B8%D0%B8+%D0%B4%D0%B5%D1%82%D1%81%D0%BA%D0%B8%D0%B9+%D1%81+%D1%80%D0%B0%D0%BC%D0%BA%D0%BE%D0%B9&amp;pos=869&amp;rpt=simage&amp;img_url=https://ds05.infourok.ru/uploads/ex/0ea3/000761a2-36fcf3c0/img1.jpg&amp;lr=16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hyperlink" Target="https://yandex.ru/images/search?pos=15&amp;img_url=https://vsednr.ru/wp-content/uploads/2020/04/mae-crianca-livro-1405098167757_v2_1920x1280.jpg&amp;text=%D0%BC%D0%B0%D0%BC%D0%B0+%D1%81+%D1%80%D0%B5%D0%B1%D0%B5%D0%BD%D0%BA%D0%BE%D0%BC+3+%D0%BB%D0%B5%D1%82+%D0%B8%D0%B3%D1%80%D0%B0%D0%B5%D1%82+%D1%84%D0%BE%D1%82%D0%BE&amp;rpt=simage&amp;lr=16&amp;source=wiz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yandex.ru/images/search?p=21&amp;source=wiz&amp;text=%D1%84%D0%BE%D0%BD+%D0%B4%D0%BB%D1%8F+%D0%BF%D1%80%D0%B5%D0%B7%D0%B5%D0%BD%D1%82%D0%B0%D1%86%D0%B8%D0%B8+%D0%B4%D0%B5%D1%82%D1%81%D0%BA%D0%B8%D0%B9+%D1%81+%D1%80%D0%B0%D0%BC%D0%BA%D0%BE%D0%B9&amp;pos=869&amp;rpt=simage&amp;img_url=https://ds05.infourok.ru/uploads/ex/0ea3/000761a2-36fcf3c0/img1.jpg&amp;lr=16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s://yandex.ru/images/search?p=1&amp;text=%D1%80%D0%B5%D0%B1%D0%B5%D0%BD%D0%BE%D0%BA+3+%D0%BB%D0%B5%D1%82+%D0%B8%D0%B3%D1%80%D0%B0%D0%B5%D1%82+%D1%81+%D0%B4%D0%B5%D1%82%D1%8C%D0%BC%D0%B8+%D0%B2+%D1%81%D0%B0%D0%B4%D0%B8%D0%BA%D0%B5+%D1%84%D0%BE%D1%82%D0%BE&amp;pos=50&amp;rpt=simage&amp;img_url=https://static9.depositphotos.com/1018611/1095/i/950/depositphotos_10958163-stock-photo-kids-playing-with-plastic-blocks.jpg&amp;lr=16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yandex.ru/images/search?p=21&amp;source=wiz&amp;text=%D1%84%D0%BE%D0%BD+%D0%B4%D0%BB%D1%8F+%D0%BF%D1%80%D0%B5%D0%B7%D0%B5%D0%BD%D1%82%D0%B0%D1%86%D0%B8%D0%B8+%D0%B4%D0%B5%D1%82%D1%81%D0%BA%D0%B8%D0%B9+%D1%81+%D1%80%D0%B0%D0%BC%D0%BA%D0%BE%D0%B9&amp;pos=869&amp;rpt=simage&amp;img_url=https://ds05.infourok.ru/uploads/ex/0ea3/000761a2-36fcf3c0/img1.jpg&amp;lr=16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yandex.ru/images/search?p=21&amp;source=wiz&amp;text=%D1%84%D0%BE%D0%BD+%D0%B4%D0%BB%D1%8F+%D0%BF%D1%80%D0%B5%D0%B7%D0%B5%D0%BD%D1%82%D0%B0%D1%86%D0%B8%D0%B8+%D0%B4%D0%B5%D1%82%D1%81%D0%BA%D0%B8%D0%B9+%D1%81+%D1%80%D0%B0%D0%BC%D0%BA%D0%BE%D0%B9&amp;pos=869&amp;rpt=simage&amp;img_url=https://ds05.infourok.ru/uploads/ex/0ea3/000761a2-36fcf3c0/img1.jpg&amp;lr=16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s://yandex.ru/images/search?pos=2&amp;img_url=https://img.huffingtonpost.com/asset/58b7026e1b00003500b5b597.jpeg&amp;text=%D1%81%D0%BE%D1%86%D0%B8%D0%B0%D0%BB%D0%B8%D0%B7%D0%B0%D1%86%D0%B8%D1%8F+%D1%80%D0%B5%D0%B1%D0%B5%D0%BD%D0%BA%D0%B0+%D0%B4%D0%BE+1+%D0%B3%D0%BE%D0%B4%D0%B0&amp;rpt=simage&amp;lr=16&amp;source=wiz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yandex.ru/images/search?p=21&amp;source=wiz&amp;text=%D1%84%D0%BE%D0%BD+%D0%B4%D0%BB%D1%8F+%D0%BF%D1%80%D0%B5%D0%B7%D0%B5%D0%BD%D1%82%D0%B0%D1%86%D0%B8%D0%B8+%D0%B4%D0%B5%D1%82%D1%81%D0%BA%D0%B8%D0%B9+%D1%81+%D1%80%D0%B0%D0%BC%D0%BA%D0%BE%D0%B9&amp;pos=869&amp;rpt=simage&amp;img_url=https://ds05.infourok.ru/uploads/ex/0ea3/000761a2-36fcf3c0/img1.jpg&amp;lr=16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s://yandex.ru/images/search?pos=16&amp;img_url=https://st2.depositphotos.com/1394201/8737/i/950/depositphotos_87372746-stock-photo-cute-mother-and-kid-boy.jpg&amp;text=%D0%BC%D0%B0%D0%BC%D0%B0+%D1%81+%D1%80%D0%B5%D0%B1%D0%B5%D0%BD%D0%BA%D0%BE%D0%BC+3+%D0%BB%D0%B5%D1%82+%D0%B8%D0%B3%D1%80%D0%B0%D0%B5%D1%82+%D1%84%D0%BE%D1%82%D0%BE&amp;rpt=simage&amp;lr=16&amp;source=wiz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yandex.ru/images/search?p=21&amp;source=wiz&amp;text=%D1%84%D0%BE%D0%BD+%D0%B4%D0%BB%D1%8F+%D0%BF%D1%80%D0%B5%D0%B7%D0%B5%D0%BD%D1%82%D0%B0%D1%86%D0%B8%D0%B8+%D0%B4%D0%B5%D1%82%D1%81%D0%BA%D0%B8%D0%B9+%D1%81+%D1%80%D0%B0%D0%BC%D0%BA%D0%BE%D0%B9&amp;pos=869&amp;rpt=simage&amp;img_url=https://ds05.infourok.ru/uploads/ex/0ea3/000761a2-36fcf3c0/img1.jpg&amp;lr=16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s://yandex.ru/images/search?p=2&amp;source=wiz&amp;text=%D0%BC%D0%B0%D0%BC%D0%B0+%D1%81+%D1%80%D0%B5%D0%B1%D0%B5%D0%BD%D0%BA%D0%BE%D0%BC+3+%D0%BB%D0%B5%D1%82+%D0%B8%D0%B3%D1%80%D0%B0%D0%B5%D1%82+%D1%84%D0%BE%D1%82%D0%BE&amp;pos=99&amp;rpt=simage&amp;img_url=https://pbs.twimg.com/media/Ee6qY2LXoAAzqMa.jpg&amp;lr=16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yandex.ru/images/search?p=21&amp;source=wiz&amp;text=%D1%84%D0%BE%D0%BD+%D0%B4%D0%BB%D1%8F+%D0%BF%D1%80%D0%B5%D0%B7%D0%B5%D0%BD%D1%82%D0%B0%D1%86%D0%B8%D0%B8+%D0%B4%D0%B5%D1%82%D1%81%D0%BA%D0%B8%D0%B9+%D1%81+%D1%80%D0%B0%D0%BC%D0%BA%D0%BE%D0%B9&amp;pos=869&amp;rpt=simage&amp;img_url=https://ds05.infourok.ru/uploads/ex/0ea3/000761a2-36fcf3c0/img1.jpg&amp;lr=16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hyperlink" Target="https://yandex.ru/images/search?p=3&amp;text=%D1%80%D0%B5%D0%B1%D0%B5%D0%BD%D0%BE%D0%BA+3+%D0%BB%D0%B5%D1%82+%D0%BF%D0%BB%D0%B0%D1%87%D0%B5%D1%82+%D0%B2+%D0%BF%D0%B5%D1%81%D0%BE%D1%87%D0%BD%D0%B8%D1%86%D0%B5+%D1%84%D0%BE%D1%82%D0%BE&amp;pos=126&amp;rpt=simage&amp;img_url=https://www.natpress.net/uploads/posts/2019-12/chemu-my-uchim-detey-kogda-zastavlyaem-ih-delitsya-igrushkami-1.jpg&amp;lr=16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yandex.ru/images/search?p=21&amp;source=wiz&amp;text=%D1%84%D0%BE%D0%BD+%D0%B4%D0%BB%D1%8F+%D0%BF%D1%80%D0%B5%D0%B7%D0%B5%D0%BD%D1%82%D0%B0%D1%86%D0%B8%D0%B8+%D0%B4%D0%B5%D1%82%D1%81%D0%BA%D0%B8%D0%B9+%D1%81+%D1%80%D0%B0%D0%BC%D0%BA%D0%BE%D0%B9&amp;pos=869&amp;rpt=simage&amp;img_url=https://ds05.infourok.ru/uploads/ex/0ea3/000761a2-36fcf3c0/img1.jpg&amp;lr=16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hyperlink" Target="https://yandex.ru/images/search?p=3&amp;source=wiz&amp;text=%D0%B4%D0%B2%D0%BE%D0%B5+%D0%BC%D0%B0%D0%BB%D0%B5%D0%BD%D1%8C%D0%BA%D0%B8%D1%85+%D0%B4%D0%B5%D1%82%D0%B5%D0%B9+3+%D0%BB%D0%B5%D1%82+%D0%B4%D0%B5%D1%80%D1%83%D1%82%D1%81%D1%8F+%D0%B8%D0%B7-%D0%B7%D0%B0+%D0%B8%D0%B3%D1%80%D1%83%D1%88%D0%BA%D0%B8+%D1%84%D0%BE%D1%82%D0%BE&amp;pos=158&amp;rpt=simage&amp;img_url=https://avatars.mds.yandex.net/get-zen_doc/244664/pub_5f82f87f5c2b3403cec8cbb9_5f83eec15c2b3403cef80278/scale_1200&amp;lr=16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yandex.ru/images/search?p=21&amp;source=wiz&amp;text=%D1%84%D0%BE%D0%BD+%D0%B4%D0%BB%D1%8F+%D0%BF%D1%80%D0%B5%D0%B7%D0%B5%D0%BD%D1%82%D0%B0%D1%86%D0%B8%D0%B8+%D0%B4%D0%B5%D1%82%D1%81%D0%BA%D0%B8%D0%B9+%D1%81+%D1%80%D0%B0%D0%BC%D0%BA%D0%BE%D0%B9&amp;pos=869&amp;rpt=simage&amp;img_url=https://ds05.infourok.ru/uploads/ex/0ea3/000761a2-36fcf3c0/img1.jpg&amp;lr=16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hyperlink" Target="https://yandex.ru/images/search?p=6&amp;source=wiz&amp;text=%D0%BC%D0%B0%D0%BC%D0%B0+%D1%83%D0%B2%D0%BE%D0%B4%D0%B8%D1%82+%D0%B8%D0%B7+%D0%BF%D0%B5%D1%81%D0%BE%D1%87%D0%BD%D0%B8%D1%86%D1%8B+%D1%80%D0%B5%D0%B1%D0%B5%D0%BD%D0%BA%D0%B0+3+%D0%BB%D0%B5%D1%82+%D1%84%D0%BE%D1%82%D0%BE&amp;pos=265&amp;rpt=simage&amp;img_url=https://www.qcoss.org.au/wp-content/uploads/2014/10/Child-playing-in-sand-young-kindy-childcare-kid-toys_small.jpg&amp;lr=1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Шаблоны для создания презентаций &amp;quot;Разноцветные с уголком&amp;quot; .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219200" y="381000"/>
            <a:ext cx="7315199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МДОУ  «Детский сад № 37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Социализация </a:t>
            </a:r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ребёнка 2-3 лет.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029200" y="5181600"/>
            <a:ext cx="3810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endParaRPr lang="ru-RU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Подготовила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педагог-психолог</a:t>
            </a:r>
          </a:p>
          <a:p>
            <a:pPr algn="just">
              <a:buNone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Фоменко Любовь Георгиевна</a:t>
            </a:r>
            <a:endParaRPr lang="ru-RU" sz="20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Нужен ли ребенку детский сад? 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62200" y="2438400"/>
            <a:ext cx="48006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Шаблоны для создания презентаций &amp;quot;Разноцветные с уголком&amp;quot; .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143000" y="914400"/>
            <a:ext cx="6858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None/>
            </a:pPr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Таким образом, социализация детей выступает в качестве достаточно сложного процесса, который оказывает особое влияние на всю их последующую жизнь. Если ребенок не социализируется в раннем возрасте, то у него снижаются шансы к полноценной жизни, когда он станет взрослым. Изначально заложенные нормы и ценности человека будут определять развитие его личности, восприятия окружающей  действительности. </a:t>
            </a:r>
          </a:p>
        </p:txBody>
      </p:sp>
      <p:pic>
        <p:nvPicPr>
          <p:cNvPr id="6" name="Рисунок 5" descr="...Маршала Василевского откроется группа кратковременного пребывания &amp;quot;...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19400" y="3886200"/>
            <a:ext cx="3886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Шаблоны для создания презентаций &amp;quot;Разноцветные с уголком&amp;quot; .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219200" y="838200"/>
            <a:ext cx="6858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Родителям следует уделить внимание социализации ребёнка, особенно если есть сложности в общении с детским коллективом. </a:t>
            </a:r>
          </a:p>
          <a:p>
            <a:pPr algn="just">
              <a:buNone/>
            </a:pPr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Будут и конфликты, но только с другими детьми можно научиться понятиям «своё – чужое», понять, что есть желания и ожидания других детей. </a:t>
            </a:r>
          </a:p>
          <a:p>
            <a:pPr algn="just">
              <a:buNone/>
            </a:pPr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Нужно учиться ограничивать собственное пространство и не влезать в чужое. </a:t>
            </a:r>
          </a:p>
          <a:p>
            <a:pPr algn="just">
              <a:buNone/>
            </a:pPr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Именно с двух лет начинается активный период </a:t>
            </a:r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усвоения правил </a:t>
            </a:r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общения с детьми и взрослыми, группой  детей  и один на один</a:t>
            </a:r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Развивается эмоциональная отзывчивость, сопереживание, доброжелательное отношение к окружающим.</a:t>
            </a:r>
            <a:endParaRPr lang="ru-RU" sz="20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Если ребенок идет в детский сад.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38800" y="4953000"/>
            <a:ext cx="2133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Шаблоны для создания презентаций &amp;quot;Разноцветные с уголком&amp;quot; .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143000" y="914400"/>
            <a:ext cx="7010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None/>
            </a:pP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 lvl="0" algn="just">
              <a:buNone/>
            </a:pP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Спасибо  за внимание!</a:t>
            </a:r>
          </a:p>
        </p:txBody>
      </p:sp>
      <p:pic>
        <p:nvPicPr>
          <p:cNvPr id="6" name="Содержимое 6" descr="Как правильно выбрать няню для ребенка.">
            <a:hlinkClick r:id="rId4"/>
          </p:cNvPr>
          <p:cNvPicPr>
            <a:picLocks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38400" y="2339181"/>
            <a:ext cx="3886200" cy="2309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Шаблоны для создания презентаций &amp;quot;Разноцветные с уголком&amp;quot; .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219200" y="1066800"/>
            <a:ext cx="6934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Социализация</a:t>
            </a:r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– это процесс постижения социальных норм и правил. Выражается 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научении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ребёнка различать правильное и неприемлемое поведение.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 3 лет - это важнейший период первичной социализации. Ребёнок начинает учиться выражать свои эмоции. Он уже понимает, что чувствуют окружающие, но не всегда осознает и правильно демонстрирует  свое состояние</a:t>
            </a:r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sz="2000" b="1" i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Разница в поведении ребёнка в садике и дома. 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52800" y="3733800"/>
            <a:ext cx="3429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Шаблоны для создания презентаций &amp;quot;Разноцветные с уголком&amp;quot; .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143000" y="762000"/>
            <a:ext cx="7162800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buNone/>
            </a:pP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Социализация важна для ребенка, чтоб он мог:</a:t>
            </a:r>
          </a:p>
          <a:p>
            <a:pPr fontAlgn="base">
              <a:buNone/>
            </a:pPr>
            <a:endParaRPr lang="ru-RU" sz="2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buFont typeface="Wingdings" pitchFamily="2" charset="2"/>
              <a:buChar char="Ø"/>
            </a:pPr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Заводить  друзей,  уметь  решать  </a:t>
            </a:r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конфликты.</a:t>
            </a:r>
            <a:endParaRPr lang="ru-RU" sz="20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buFont typeface="Wingdings" pitchFamily="2" charset="2"/>
              <a:buChar char="Ø"/>
            </a:pPr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Мог  чувствовать  себя  уверенно  и  решать    </a:t>
            </a:r>
          </a:p>
          <a:p>
            <a:pPr lvl="0" fontAlgn="base"/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проблемы  в  нестандартной  </a:t>
            </a:r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ситуации.</a:t>
            </a:r>
          </a:p>
          <a:p>
            <a:pPr lvl="0" fontAlgn="base">
              <a:buFont typeface="Wingdings" pitchFamily="2" charset="2"/>
              <a:buChar char="Ø"/>
            </a:pPr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Не  боялся  трудностей.</a:t>
            </a:r>
          </a:p>
          <a:p>
            <a:pPr lvl="0" fontAlgn="base">
              <a:buFont typeface="Wingdings" pitchFamily="2" charset="2"/>
              <a:buChar char="Ø"/>
            </a:pPr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Умел  обращаться  за  помощью, когда  это </a:t>
            </a:r>
          </a:p>
          <a:p>
            <a:pPr lvl="0" fontAlgn="base"/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необходимо  и  оказывать  </a:t>
            </a:r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помощь.</a:t>
            </a:r>
            <a:endParaRPr lang="ru-RU" sz="20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buFont typeface="Wingdings" pitchFamily="2" charset="2"/>
              <a:buChar char="Ø"/>
            </a:pPr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Смог  в  будущем  учиться  и  работать  в  команде.</a:t>
            </a:r>
          </a:p>
        </p:txBody>
      </p:sp>
      <p:pic>
        <p:nvPicPr>
          <p:cNvPr id="7" name="Рисунок 6" descr="https://newdedmoroz.com/wp-content/uploads/2017/08/deti-v-detskom-sadu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4191000"/>
            <a:ext cx="4038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Шаблоны для создания презентаций &amp;quot;Разноцветные с уголком&amp;quot; .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219200" y="914400"/>
            <a:ext cx="66294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Ребенок становится активнее, начинает интересоваться другими детьми. Но главным человеком в этом возрасте все  еще  остается  мама. </a:t>
            </a:r>
          </a:p>
          <a:p>
            <a:pPr algn="just"/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Именно через близкого взрослого происходит и общение с другими  малышами,  и  игра,  и  знакомство с миром. </a:t>
            </a:r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By. 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0" y="3200400"/>
            <a:ext cx="4343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Шаблоны для создания презентаций &amp;quot;Разноцветные с уголком&amp;quot; .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-152400"/>
            <a:ext cx="9144000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990600" y="228601"/>
            <a:ext cx="7239000" cy="52922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Мама  должна  стать “проводником” и вместе </a:t>
            </a:r>
          </a:p>
          <a:p>
            <a:pPr algn="just">
              <a:buNone/>
            </a:pP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  ребёнком  исследовать  мир  эмоций:</a:t>
            </a:r>
          </a:p>
          <a:p>
            <a:pPr lvl="0" algn="just">
              <a:buFont typeface="Wingdings" pitchFamily="2" charset="2"/>
              <a:buChar char="v"/>
            </a:pPr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Начать смотреть вместе картинки в книжках и мультики, проговаривая, какие эмоции у героев, почему они их чувствуют, как поступают в тех или иных ситуациях.</a:t>
            </a:r>
          </a:p>
          <a:p>
            <a:pPr lvl="0" algn="just">
              <a:buFont typeface="Wingdings" pitchFamily="2" charset="2"/>
              <a:buChar char="v"/>
            </a:pPr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Показывать на игрушках, что чувствуют медвежата, когда остаются без мамы или машинки, когда побеждают в гонке.</a:t>
            </a:r>
          </a:p>
          <a:p>
            <a:pPr lvl="0" algn="just">
              <a:buFont typeface="Wingdings" pitchFamily="2" charset="2"/>
              <a:buChar char="v"/>
            </a:pPr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Лепить из теста, песка, глины или пластилина различные рожицы, соответствующие эмоциям, которые испытывает малыш или взрослый. Еще можно их рисовать, пусть и пальцем на запотевшем стекле.</a:t>
            </a:r>
          </a:p>
          <a:p>
            <a:pPr lvl="0" algn="just">
              <a:buFont typeface="Wingdings" pitchFamily="2" charset="2"/>
              <a:buChar char="v"/>
            </a:pPr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Правильно проявлять эмоции. Вместе с ребенком надо научиться смеяться и радоваться, когда случилось что-то хорошее. А вместо криков, злость можно проявлять, разорвав бумагу или потопав ногами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7" name="Рисунок 6" descr="Играйте с детьми дома.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62600" y="5029200"/>
            <a:ext cx="2286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Шаблоны для создания презентаций &amp;quot;Разноцветные с уголком&amp;quot; .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990600" y="197346"/>
            <a:ext cx="7543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dirty="0" smtClean="0"/>
          </a:p>
          <a:p>
            <a:pPr lvl="0"/>
            <a:endParaRPr lang="ru-RU" dirty="0" smtClean="0"/>
          </a:p>
          <a:p>
            <a:pPr lvl="0" algn="just">
              <a:buFont typeface="Wingdings" pitchFamily="2" charset="2"/>
              <a:buChar char="ü"/>
            </a:pPr>
            <a:r>
              <a:rPr lang="ru-RU" sz="2000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 заставляйте дружить или играть с кем-то, если малыш </a:t>
            </a:r>
          </a:p>
          <a:p>
            <a:pPr lvl="0" algn="just"/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не хочет.</a:t>
            </a:r>
          </a:p>
          <a:p>
            <a:pPr lvl="0" algn="just">
              <a:buFont typeface="Wingdings" pitchFamily="2" charset="2"/>
              <a:buChar char="ü"/>
            </a:pPr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Не держите стеснительного ребенка дома. Даже у самого робкого малыша должна быть возможность встретить потенциальных друзей.</a:t>
            </a:r>
          </a:p>
          <a:p>
            <a:pPr lvl="0" algn="just">
              <a:buFont typeface="Wingdings" pitchFamily="2" charset="2"/>
              <a:buChar char="ü"/>
            </a:pPr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Почаще зовите других детей к себе в гости: ребенку будет проще раскрепоститься в привычной обстановке.</a:t>
            </a:r>
          </a:p>
          <a:p>
            <a:pPr lvl="0" algn="just">
              <a:buFont typeface="Wingdings" pitchFamily="2" charset="2"/>
              <a:buChar char="ü"/>
            </a:pPr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Поищите клубы и кружки по интересам ребенка. Ему будет легче преодолеть стеснительность, когда он увлечен приятным занятием.</a:t>
            </a:r>
          </a:p>
          <a:p>
            <a:pPr lvl="0" algn="just">
              <a:buFont typeface="Wingdings" pitchFamily="2" charset="2"/>
              <a:buChar char="ü"/>
            </a:pPr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Заранее  обсуждайте ситуации, в которых малыш обычно стесняется, моделируйте поведение ребенка — учите его быть внимательнее к другим, искать выход из конфликтов.</a:t>
            </a:r>
          </a:p>
          <a:p>
            <a:pPr lvl="0" algn="just">
              <a:buFont typeface="Wingdings" pitchFamily="2" charset="2"/>
              <a:buChar char="ü"/>
            </a:pPr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Самостоятельно организуйте игры и всевозможные детские занятия, интересные вашему ребёнку, и вовлекайте его в них</a:t>
            </a:r>
            <a:r>
              <a:rPr lang="ru-RU" sz="2000" i="1" dirty="0" smtClean="0">
                <a:solidFill>
                  <a:srgbClr val="7030A0"/>
                </a:solidFill>
              </a:rPr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90600" y="304800"/>
            <a:ext cx="6781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 помочь необщительному ребенку:</a:t>
            </a:r>
          </a:p>
        </p:txBody>
      </p:sp>
      <p:pic>
        <p:nvPicPr>
          <p:cNvPr id="7" name="Рисунок 6" descr="Игры в песочнице – не только самый популярный вариант досуга для малышей в ...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29400" y="5486400"/>
            <a:ext cx="1676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Шаблоны для создания презентаций &amp;quot;Разноцветные с уголком&amp;quot; .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066800" y="457200"/>
            <a:ext cx="71628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Чего делать не надо:</a:t>
            </a:r>
          </a:p>
          <a:p>
            <a:pPr algn="just" fontAlgn="base"/>
            <a:endParaRPr lang="ru-RU" sz="24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fontAlgn="base"/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 Бросаться на помощь при первом же конфликте. Если вы прорабатываете правила поведения, ребенок сам сможет найти выход из ситуации. Например, если у вашего малыша отняли его любимую машинку, не </a:t>
            </a:r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бегите </a:t>
            </a:r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отнимать ее назад. Наблюдайте. Возможно, после небольшого раздумья ребенок просто скажет «Это мое, отдай». И ситуация решится. Конфликты полезны для детей. Так они учатся находить решения в сложных жизненных ситуациях, получают уверенность в своих силах.</a:t>
            </a:r>
          </a:p>
        </p:txBody>
      </p:sp>
      <p:pic>
        <p:nvPicPr>
          <p:cNvPr id="6" name="Рисунок 5" descr="Анекдот: Таджикские дети заигрались в песочнице и. 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05200" y="4343400"/>
            <a:ext cx="2895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Шаблоны для создания презентаций &amp;quot;Разноцветные с уголком&amp;quot; .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066800" y="838200"/>
            <a:ext cx="7239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None/>
            </a:pPr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   Не обвиняйте других детей. Они тоже учатся вести себя </a:t>
            </a:r>
          </a:p>
          <a:p>
            <a:pPr lvl="0" algn="just">
              <a:buNone/>
            </a:pPr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социуме. Поэтому нужно снова с описанием эмоций рассказать своему ребенку, почему они так себя ведут. </a:t>
            </a:r>
          </a:p>
          <a:p>
            <a:pPr lvl="0" algn="just">
              <a:buNone/>
            </a:pPr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Если ситуация неразрешима, а так часто бывает, выбирайте другое место для прогулок. Дома обсудите с ребенком неприятную ситуацию. Попробуйте вместе найти из нее выход. </a:t>
            </a:r>
          </a:p>
          <a:p>
            <a:pPr lvl="0" algn="just">
              <a:buNone/>
            </a:pPr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Пусть ребёнок скажет, как бы он поступил в следующий раз, а вы можете дополнить его решение.</a:t>
            </a:r>
          </a:p>
        </p:txBody>
      </p:sp>
      <p:pic>
        <p:nvPicPr>
          <p:cNvPr id="6" name="Рисунок 5" descr="Девочка и мальчик на прогулке. 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29000" y="3962400"/>
            <a:ext cx="3200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Шаблоны для создания презентаций &amp;quot;Разноцветные с уголком&amp;quot; .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143000" y="990600"/>
            <a:ext cx="6858000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None/>
            </a:pPr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3.  Не стремитесь угодить всем. Если ваш ребенок хочет играть один, пусть играет. Если он не делится, пусть не делится. Если он хочет уйти и забрать свои вещи у других  детей,  сделайте это. Дома поговорив о его чувствах и поведении.</a:t>
            </a:r>
          </a:p>
          <a:p>
            <a:pPr algn="just">
              <a:buNone/>
            </a:pPr>
            <a:endParaRPr lang="ru-RU" i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Ребенок в песочнице.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71800" y="3352800"/>
            <a:ext cx="35052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743</Words>
  <PresentationFormat>Экран (4:3)</PresentationFormat>
  <Paragraphs>53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55</cp:revision>
  <dcterms:created xsi:type="dcterms:W3CDTF">2021-04-14T06:52:30Z</dcterms:created>
  <dcterms:modified xsi:type="dcterms:W3CDTF">2021-04-19T10:44:17Z</dcterms:modified>
</cp:coreProperties>
</file>