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71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381" autoAdjust="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yandex.ru/images/search?p=2&amp;source=wiz&amp;text=%D1%84%D0%BE%D0%BD+%D0%B4%D0%BB%D1%8F+%D0%BF%D1%80%D0%B5%D0%B7%D0%B5%D0%BD%D1%82%D0%B0%D1%86%D0%B8%D0%B8+%D0%B4%D0%B5%D1%82%D1%81%D1%82%D0%B2%D0%BE&amp;pos=83&amp;rpt=simage&amp;img_url=https://funart.pro/uploads/posts/2020-04/1586704905_55-p-foni-na-temu-zdorove-105.jpg&amp;lr=1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s://yandex.ru/images/search?pos=17&amp;img_url=https://s1.1zoom.ru/big3/249/417074-svetik.jpg&amp;text=%D0%B4%D0%B5%D1%82%D0%B8+2+%D0%BB%D0%B5%D1%82+%D0%B8%D0%B3%D1%80%D0%B0%D1%8E%D1%82+%D1%84%D0%BE%D1%82%D0%BE&amp;lr=16&amp;rpt=simage&amp;source=wiz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yandex.ru/images/search?p=2&amp;source=wiz&amp;text=%D1%84%D0%BE%D0%BD+%D0%B4%D0%BB%D1%8F+%D0%BF%D1%80%D0%B5%D0%B7%D0%B5%D0%BD%D1%82%D0%B0%D1%86%D0%B8%D0%B8+%D0%B4%D0%B5%D1%82%D1%81%D1%82%D0%B2%D0%BE&amp;pos=83&amp;rpt=simage&amp;img_url=https://funart.pro/uploads/posts/2020-04/1586704905_55-p-foni-na-temu-zdorove-105.jpg&amp;lr=1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s://yandex.ru/images/search?p=1&amp;source=wiz&amp;text=%D0%BC%D0%B0%D0%BB%D0%B5%D0%BD%D1%8C%D0%BA%D0%B8%D0%B5+%D0%B4%D0%B5%D1%82%D0%B8+%D0%B8%D0%B3%D1%80%D0%B0%D1%8E%D1%82+%D0%B2+%D0%BF%D0%B5%D1%81%D0%BE%D1%87%D0%BD%D0%B8%D1%86%D0%B5+%D1%84%D0%BE%D1%82%D0%BE&amp;pos=58&amp;rpt=simage&amp;img_url=https://st2.depositphotos.com/3917667/11767/i/950/depositphotos_117672024-stock-photo-the-two-little-baby-girls.jpg&amp;lr=16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yandex.ru/images/search?p=2&amp;source=wiz&amp;text=%D1%84%D0%BE%D0%BD+%D0%B4%D0%BB%D1%8F+%D0%BF%D1%80%D0%B5%D0%B7%D0%B5%D0%BD%D1%82%D0%B0%D1%86%D0%B8%D0%B8+%D0%B4%D0%B5%D1%82%D1%81%D1%82%D0%B2%D0%BE&amp;pos=83&amp;rpt=simage&amp;img_url=https://funart.pro/uploads/posts/2020-04/1586704905_55-p-foni-na-temu-zdorove-105.jpg&amp;lr=1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hyperlink" Target="https://yandex.ru/images/search?pos=17&amp;img_url=https://drsaraheaton.files.wordpress.com/2012/02/istock-family-play-time.jpg&amp;text=%D1%81%D0%BE%D1%86%D0%B8%D0%B0%D0%BB%D0%B8%D0%B7%D0%B0%D1%86%D0%B8%D1%8F+%D1%80%D0%B5%D0%B1%D0%B5%D0%BD%D0%BA%D0%B0+%D0%B4%D0%BE+1+%D0%B3%D0%BE%D0%B4%D0%B0&amp;rpt=simage&amp;lr=16&amp;source=wiz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yandex.ru/images/search?p=2&amp;source=wiz&amp;text=%D1%84%D0%BE%D0%BD+%D0%B4%D0%BB%D1%8F+%D0%BF%D1%80%D0%B5%D0%B7%D0%B5%D0%BD%D1%82%D0%B0%D1%86%D0%B8%D0%B8+%D0%B4%D0%B5%D1%82%D1%81%D1%82%D0%B2%D0%BE&amp;pos=83&amp;rpt=simage&amp;img_url=https://funart.pro/uploads/posts/2020-04/1586704905_55-p-foni-na-temu-zdorove-105.jpg&amp;lr=1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yandex.ru/images/search?p=2&amp;source=wiz&amp;text=%D1%84%D0%BE%D0%BD+%D0%B4%D0%BB%D1%8F+%D0%BF%D1%80%D0%B5%D0%B7%D0%B5%D0%BD%D1%82%D0%B0%D1%86%D0%B8%D0%B8+%D0%B4%D0%B5%D1%82%D1%81%D1%82%D0%B2%D0%BE&amp;pos=83&amp;rpt=simage&amp;img_url=https://funart.pro/uploads/posts/2020-04/1586704905_55-p-foni-na-temu-zdorove-105.jpg&amp;lr=1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s://yandex.ru/images/search?pos=2&amp;img_url=https://img.huffingtonpost.com/asset/58b7026e1b00003500b5b597.jpeg&amp;text=%D1%81%D0%BE%D1%86%D0%B8%D0%B0%D0%BB%D0%B8%D0%B7%D0%B0%D1%86%D0%B8%D1%8F+%D1%80%D0%B5%D0%B1%D0%B5%D0%BD%D0%BA%D0%B0+%D0%B4%D0%BE+1+%D0%B3%D0%BE%D0%B4%D0%B0&amp;rpt=simage&amp;lr=16&amp;source=wiz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yandex.ru/images/search?p=2&amp;source=wiz&amp;text=%D1%84%D0%BE%D0%BD+%D0%B4%D0%BB%D1%8F+%D0%BF%D1%80%D0%B5%D0%B7%D0%B5%D0%BD%D1%82%D0%B0%D1%86%D0%B8%D0%B8+%D0%B4%D0%B5%D1%82%D1%81%D1%82%D0%B2%D0%BE&amp;pos=83&amp;rpt=simage&amp;img_url=https://funart.pro/uploads/posts/2020-04/1586704905_55-p-foni-na-temu-zdorove-105.jpg&amp;lr=1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s://yandex.ru/images/search?pos=3&amp;img_url=https://www.flamingo42.ru/images/stories/news/2017oct/Fotoboy_2.jpg&amp;text=%D1%81%D0%BE%D1%86%D0%B8%D0%B0%D0%BB%D0%B8%D0%B7%D0%B0%D1%86%D0%B8%D1%8F+%D1%80%D0%B5%D0%B1%D0%B5%D0%BD%D0%BA%D0%B0+%D0%B4%D0%BE+1+%D0%B3%D0%BE%D0%B4%D0%B0&amp;rpt=simage&amp;lr=16&amp;source=wiz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yandex.ru/images/search?p=2&amp;source=wiz&amp;text=%D1%84%D0%BE%D0%BD+%D0%B4%D0%BB%D1%8F+%D0%BF%D1%80%D0%B5%D0%B7%D0%B5%D0%BD%D1%82%D0%B0%D1%86%D0%B8%D0%B8+%D0%B4%D0%B5%D1%82%D1%81%D1%82%D0%B2%D0%BE&amp;pos=83&amp;rpt=simage&amp;img_url=https://funart.pro/uploads/posts/2020-04/1586704905_55-p-foni-na-temu-zdorove-105.jpg&amp;lr=1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s://yandex.ru/images/search?pos=3&amp;img_url=https://www.verywellfamily.com/thmb/8kRl1W5b1gh_ujRATHYpcFOVM1s=/6000x4005/filters:fill(DBCCE8,1)/GettyImages-1006895930-5c0d73ccc9e77c000171593e.jpg&amp;text=%D0%BC%D0%B0%D0%BC%D0%B0+%D0%B4%D0%B5%D1%80%D0%B6%D0%B8%D1%82+%D1%80%D0%B5%D0%B1%D0%B5%D0%BD%D0%BA%D0%B0+%D0%BD%D0%B0+%D1%80%D1%83%D0%BA%D0%B0%D1%85&amp;rpt=simage&amp;lr=16&amp;source=wiz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yandex.ru/images/search?p=2&amp;source=wiz&amp;text=%D1%84%D0%BE%D0%BD+%D0%B4%D0%BB%D1%8F+%D0%BF%D1%80%D0%B5%D0%B7%D0%B5%D0%BD%D1%82%D0%B0%D1%86%D0%B8%D0%B8+%D0%B4%D0%B5%D1%82%D1%81%D1%82%D0%B2%D0%BE&amp;pos=83&amp;rpt=simage&amp;img_url=https://funart.pro/uploads/posts/2020-04/1586704905_55-p-foni-na-temu-zdorove-105.jpg&amp;lr=1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s://yandex.ru/images/search?pos=22&amp;img_url=https://detki.guru/wp-content/uploads/2021/01/papa-derzhit-malysha.jpg&amp;text=%D0%BF%D0%B0%D0%BF%D0%B0+%D1%81+%D0%B3%D1%80%D1%83%D0%B4%D0%BD%D1%8B%D0%BC+%D1%80%D0%B5%D0%B1%D0%B5%D0%BD%D0%BA%D0%BE%D0%BC+%D1%80%D0%B0%D0%B7%D0%B3%D0%BE%D0%B2%D0%B0%D1%80%D0%B8%D0%B2%D0%B0%D0%B5%D1%82+%D1%84%D0%BE%D1%82%D0%BE&amp;rpt=simage&amp;lr=16&amp;source=wiz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yandex.ru/images/search?p=2&amp;source=wiz&amp;text=%D1%84%D0%BE%D0%BD+%D0%B4%D0%BB%D1%8F+%D0%BF%D1%80%D0%B5%D0%B7%D0%B5%D0%BD%D1%82%D0%B0%D1%86%D0%B8%D0%B8+%D0%B4%D0%B5%D1%82%D1%81%D1%82%D0%B2%D0%BE&amp;pos=83&amp;rpt=simage&amp;img_url=https://funart.pro/uploads/posts/2020-04/1586704905_55-p-foni-na-temu-zdorove-105.jpg&amp;lr=1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s://yandex.ru/images/search?pos=4&amp;img_url=https://pbs.twimg.com/media/EjLsuZTWsAM6QoF.jpg&amp;text=%D0%B1%D0%BE%D0%BB%D1%8C%D1%88%D0%B0%D1%8F+%D1%81%D0%B5%D0%BC%D1%8C%D1%8F+%D0%B8%D0%B3%D1%80%D0%B0%D0%B5%D1%82+%D0%B3%D1%80%D1%83%D0%B4%D0%BD%D1%8B%D0%BC+%D1%80%D0%B5%D0%B1%D0%B5%D0%BD%D0%BA%D0%BE%D0%BC+%D1%84%D0%BE%D1%82%D0%BE&amp;rpt=simage&amp;lr=16&amp;source=wiz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yandex.ru/images/search?p=2&amp;source=wiz&amp;text=%D1%84%D0%BE%D0%BD+%D0%B4%D0%BB%D1%8F+%D0%BF%D1%80%D0%B5%D0%B7%D0%B5%D0%BD%D1%82%D0%B0%D1%86%D0%B8%D0%B8+%D0%B4%D0%B5%D1%82%D1%81%D1%82%D0%B2%D0%BE&amp;pos=83&amp;rpt=simage&amp;img_url=https://funart.pro/uploads/posts/2020-04/1586704905_55-p-foni-na-temu-zdorove-105.jpg&amp;lr=1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s://yandex.ru/images/search?pos=1&amp;img_url=https://sun9-17.userapi.com/c637320/v637320953/3d849/53DfNovtXA0.jpg&amp;text=%D1%81%D0%BE%D1%86%D0%B8%D0%B0%D0%BB%D0%B8%D0%B7%D0%B0%D1%86%D0%B8%D1%8F+%D1%80%D0%B5%D0%B1%D0%B5%D0%BD%D0%BA%D0%B0+%D0%B4%D0%BE+1+%D0%B3%D0%BE%D0%B4%D0%B0&amp;rpt=simage&amp;lr=16&amp;source=wiz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yandex.ru/images/search?p=2&amp;source=wiz&amp;text=%D1%84%D0%BE%D0%BD+%D0%B4%D0%BB%D1%8F+%D0%BF%D1%80%D0%B5%D0%B7%D0%B5%D0%BD%D1%82%D0%B0%D1%86%D0%B8%D0%B8+%D0%B4%D0%B5%D1%82%D1%81%D1%82%D0%B2%D0%BE&amp;pos=83&amp;rpt=simage&amp;img_url=https://funart.pro/uploads/posts/2020-04/1586704905_55-p-foni-na-temu-zdorove-105.jpg&amp;lr=1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s://yandex.ru/images/search?p=7&amp;source=wiz&amp;text=%D0%B3%D0%BE%D0%B4%D0%BE%D0%B2%D0%B0%D0%BB%D1%8B%D0%B9+%D1%80%D0%B5%D0%B1%D0%B5%D0%BD%D0%BE%D0%BA+%D0%BF%D0%BB%D0%B0%D1%87%D0%B5%D1%82+%D0%BE%D1%82+%D1%87%D1%83%D0%B6%D0%BE%D0%B3%D0%BE+%D1%87%D0%B5%D0%BB%D0%BE%D0%B2%D0%B5%D0%BA%D0%B0+%D1%84%D0%BE%D1%82%D0%BE&amp;pos=226&amp;rpt=simage&amp;img_url=https://skorohod-nn.ru/wp-content/uploads/4/8/a/48a5e5d5c050420edd077cff57f18529.jpe&amp;lr=16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yandex.ru/images/search?p=2&amp;source=wiz&amp;text=%D1%84%D0%BE%D0%BD+%D0%B4%D0%BB%D1%8F+%D0%BF%D1%80%D0%B5%D0%B7%D0%B5%D0%BD%D1%82%D0%B0%D1%86%D0%B8%D0%B8+%D0%B4%D0%B5%D1%82%D1%81%D1%82%D0%B2%D0%BE&amp;pos=83&amp;rpt=simage&amp;img_url=https://funart.pro/uploads/posts/2020-04/1586704905_55-p-foni-na-temu-zdorove-105.jpg&amp;lr=1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s://yandex.ru/images/search?pos=6&amp;img_url=https://st3.depositphotos.com/1394201/31792/i/1600/depositphotos_317923690-stock-photo-child-girl-taking-toy-away.jpg&amp;text=%D0%B3%D0%BE%D0%B4%D0%BE%D0%B2%D0%B0%D0%BB%D1%8B%D0%B9+%D1%80%D0%B5%D0%B1%D0%B5%D0%BD%D0%BE%D0%BA+%D0%BE%D1%82%D0%BD%D0%B8%D0%BC%D0%B0%D0%B5%D1%82+%D0%B8%D0%B3%D1%80%D1%83%D1%88%D0%BA%D1%83+%D1%84%D0%BE%D1%82%D0%BE&amp;rpt=simage&amp;lr=16&amp;source=wi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Фон для детской презентации о здоровье.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Нужно ли ребенка учить делиться игрушками? 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09800" y="2133600"/>
            <a:ext cx="4953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143000" y="533400"/>
            <a:ext cx="7315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                          МДОУ  «Детский  сад № 37»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r>
              <a:rPr lang="ru-RU" sz="3600" b="1" i="1" dirty="0" smtClean="0">
                <a:solidFill>
                  <a:srgbClr val="7030A0"/>
                </a:solidFill>
              </a:rPr>
              <a:t>Ранняя  социализация ребенка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3505200" y="5470005"/>
            <a:ext cx="533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                                                   Подготовила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                                                педагог-психолог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                                     Фоменко  Любовь  Георгиевна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Фон для детской презентации о здоровье.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143000" y="533400"/>
            <a:ext cx="7315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38200" y="304800"/>
            <a:ext cx="7543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 – 2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года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Ребёнка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все больше интересуют окружающие люди: он учится разговаривать и общаться, заводить друзей, оценивать реакцию взрослых и сверстников на его поведение. Его начинают привлекать другие дети, хотя играть вместе с ними он пока по-прежнему не умеет. В этом возрасте малыши любят копировать поведение друг друга, что очень важно и полезно для социального развития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Можно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водить ребенка на детскую площадку — это отличный «стартовый»  коллектив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Покажите им в игровой форме, как делиться и меняться игрушками или уступать очередь на площадке.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этом возрасте деткам нужна поддержка и пример в общении. </a:t>
            </a:r>
          </a:p>
          <a:p>
            <a:pPr lvl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2 маленьких ребёнка играя игрушки в песке стоковая фотография.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6800" y="4114800"/>
            <a:ext cx="3200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Фон для детской презентации о здоровье.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143000" y="533400"/>
            <a:ext cx="7315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                          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24000" y="1447800"/>
            <a:ext cx="6324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1905000"/>
            <a:ext cx="46481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за  внимание</a:t>
            </a:r>
            <a:endParaRPr lang="ru-RU" sz="32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В 7-8 лет у ребенка могут проявиться проблемы, связанные с неуверенностью в...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0" y="3352800"/>
            <a:ext cx="4267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Фон для детской презентации о здоровье.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143000" y="533400"/>
            <a:ext cx="7315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Фон для детской презентации о здоровье.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143000" y="533400"/>
            <a:ext cx="7315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                   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90600" y="612845"/>
            <a:ext cx="74676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такое социализация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Социализация  ребенка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 его умение контактировать с окружающей  средой.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Социализация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это довольно продолжительный процесс, при котором  ребёнок  усваивает  новые  знания,  приобретает  опыт, воспринимает  нормы  поведения  и  различные  нравственные ценности,  которые  являются  общепринятыми  в  обществе. 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Социализация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ребенка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-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одна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из важнейших задач взрослых.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того, насколько успешно начнется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процесс, зависит его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дальнейшее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и становление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как  личности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By. 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9000" y="4267200"/>
            <a:ext cx="3048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Фон для детской презентации о здоровье.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143000" y="533400"/>
            <a:ext cx="7315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                          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66800" y="457200"/>
            <a:ext cx="74676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чего это нужно?</a:t>
            </a:r>
          </a:p>
          <a:p>
            <a:pPr algn="ctr">
              <a:buNone/>
            </a:pPr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Социализация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необходима для того, чтобы  ребёнок научился успешно и легко взаимодействовать с другими людьми, строить  отношения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Социализация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первую очередь нужна для того, чтобы подготовить  маленького  человека  к  жизни  в  группе детей, с которой он уже скоро столкнется, когда пойдет в детский сад.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Кроха делает свои первые шаги на пути познания и усвоения традиций и образцов  культуры,  которые  будут  определять  его  поведение  в  будущем. </a:t>
            </a:r>
          </a:p>
        </p:txBody>
      </p:sp>
      <p:pic>
        <p:nvPicPr>
          <p:cNvPr id="6" name="Рисунок 5" descr="Раннее развитие для детей от 1.5 до 3 лет.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95800" y="4267200"/>
            <a:ext cx="3276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Фон для детской презентации о здоровье.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143000" y="533400"/>
            <a:ext cx="7315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                          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43000" y="381000"/>
            <a:ext cx="72390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Когда начинается социализация. 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/>
              <a:t>             </a:t>
            </a:r>
            <a:r>
              <a:rPr lang="ru-RU" b="1" dirty="0" smtClean="0"/>
              <a:t>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Ребёнок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находится в обществе и начинает усваивать некоторые его правила с самого рождения.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 0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 месяцев: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Новорожденный  учится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строить отношения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мамой.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концу 1 недели рассматривает лицо мамы и начинает ее узнавать. Продолжая расти повторяет её мимику и жесты.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6 неделе ребёнок обретает первый социальный навык – он начинает  улыбаться.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 месячные крохи обожаю объятия мамы, так они начинают  ценить  контакт  с окружающими.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5 месяцев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ребёнок интересуется  другими малышами.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6 месяцев начинаем обучать его первым навыкам коммуникации (махать рукой при прощании, посылать воздушный  поцелуй).</a:t>
            </a:r>
          </a:p>
          <a:p>
            <a:pPr algn="just">
              <a:buFont typeface="Wingdings" pitchFamily="2" charset="2"/>
              <a:buChar char="ü"/>
            </a:pPr>
            <a:endParaRPr lang="ru-RU" dirty="0"/>
          </a:p>
        </p:txBody>
      </p:sp>
      <p:pic>
        <p:nvPicPr>
          <p:cNvPr id="6" name="Рисунок 5" descr="Супермамы: сайт для мам.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3600" y="4876800"/>
            <a:ext cx="2133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Фон для детской презентации о здоровье.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143000" y="533400"/>
            <a:ext cx="7315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62000" y="304800"/>
            <a:ext cx="76962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можно помочь крохе наладить контакт с вами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Улыбайтесь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ребенку, особенно когда он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агукает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или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гулит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Смотрите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глаза малышу, когда держите его на руках, не отворачивайтесь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от  него.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Старайтесь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освоить «детский язык» — меняя выражение лица и издавая различные звуки, даже месячный ребенок может выражать радость, раздражение, страх,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усталость.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Выделяйте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время, чтобы «поболтать» с малышом. Особенно это важно для вечно занятых молодых отцов. Не важно, о чем вы говорите,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ребенка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главное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звук  вашей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речи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внимание  к  нему.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Помните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что плач — основной способ для новорожденного сообщить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что-то окружающим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Никогда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оставляйте  ребенка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плакать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 одиночестве, обязательно  реагируйте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сигналы.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Мамам нужны передышки, а папы, если захотят, ничуть не хуже могут справлять...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0" y="4572000"/>
            <a:ext cx="25622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Фон для детской презентации о здоровье.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143000" y="533400"/>
            <a:ext cx="7315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38200" y="228600"/>
            <a:ext cx="78486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Упражнения для быстрой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социализации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Кривляться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Постоянно меняющееся лицо человека — лучшее развлечение для малыша. Наблюдая за тем, как окружающие кривляются, изображают разные эмоции, малыш учится их повторять, тренирует мимические мышцы. </a:t>
            </a:r>
          </a:p>
          <a:p>
            <a:pPr lvl="0"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Разговаривать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Когда младенец начинает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агукать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пытаться воспроизводить разные звуки, будет полезно повторять за ним, мяукать и квакать, рычать, просто разговаривать или петь песни. Вскоре ребенок будет удивлять всех окружающих своей разговорчивостью и разнообразием “слов”.</a:t>
            </a:r>
          </a:p>
          <a:p>
            <a:pPr lvl="0"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 Не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перебивать.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Наблюдая за тем, как родители внимательно слушают его лепет, кроха видит отличный пример социализации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учится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основам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вежливого  диалога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4. Приглашать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гостей.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Не надо ограничивать общение с родственниками, братьями и сестрами, запираться дома.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Чем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больше людей общается с ребенком,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больше различных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манер  общения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запоминает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Бабушки и дедушки в жизни ребенка - роль бабушек и дедушек в воспитании - a...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9800" y="5029200"/>
            <a:ext cx="2590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Фон для детской презентации о здоровье.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143000" y="533400"/>
            <a:ext cx="7315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                          </a:t>
            </a:r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19200" y="762000"/>
            <a:ext cx="70866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Социализация  ребенка  6 –24 месяцев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После полугода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ребенок становится очень подвижным и проявляет большой интерес к окружающим. Он охотно поиграет рядом с ровесниками: время от времени они будут улыбаться друг другу или повторять по цепочке различные звуки. Но при этом к совместной игре малыши еще не способны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/>
              <a:t> </a:t>
            </a:r>
            <a:endParaRPr lang="ru-RU" sz="2000" dirty="0" smtClean="0"/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четыре ребенка.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19400" y="3657600"/>
            <a:ext cx="3352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Фон для детской презентации о здоровье.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143000" y="533400"/>
            <a:ext cx="731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                          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95400" y="685800"/>
            <a:ext cx="70104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7 месяцам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ребенка особенно активизируются зрительные зоны головного мозга: расширяется спектр того, что он способен увидеть, и малыш может испытывать страх по отношению к новому и неизвестному. В этом возрасте большинство детей начинает бояться незнакомцев и волноваться, если мама исчезает из поля зрения. Страх перед чужими часто считают признаком пугливости и излишней стеснительности, но это вовсе не так. Боязнь незнакомцев — эволюционный механизм, предостерегающий подвижного малыша от того, чтобы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следовать  за  неизвестными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людьми.</a:t>
            </a:r>
            <a:endParaRPr lang="ru-RU" sz="2000" dirty="0"/>
          </a:p>
        </p:txBody>
      </p:sp>
      <p:pic>
        <p:nvPicPr>
          <p:cNvPr id="9" name="Рисунок 8" descr="&amp;quot;мой ребенок боится чужих людей&amp;quot; .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5200" y="4267200"/>
            <a:ext cx="2667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Фон для детской презентации о здоровье.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143000" y="533400"/>
            <a:ext cx="7315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                          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14400" y="838200"/>
            <a:ext cx="7543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1,5  года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Многие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дети умеют распознавать эмоции окружающих. Так, ребенок осознает, что другой малыш плачет, потому что расстроен, но не знает, как на это реагировать. Пока еще дети эгоцентричны и не понимают, почему нужно делиться игрушками или уступать на горке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Ваша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задача — постепенно привить им основные правила поведения.</a:t>
            </a:r>
            <a:endParaRPr lang="ru-RU" sz="2000" dirty="0"/>
          </a:p>
        </p:txBody>
      </p:sp>
      <p:pic>
        <p:nvPicPr>
          <p:cNvPr id="6" name="Рисунок 5" descr="Девочка забирает игрушку у другого ребенка Дети в детском саду стоковое фот...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67000" y="3581400"/>
            <a:ext cx="3886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569</Words>
  <PresentationFormat>Экран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48</cp:revision>
  <dcterms:created xsi:type="dcterms:W3CDTF">2021-04-05T11:19:34Z</dcterms:created>
  <dcterms:modified xsi:type="dcterms:W3CDTF">2021-04-12T15:15:02Z</dcterms:modified>
</cp:coreProperties>
</file>